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5" r:id="rId17"/>
    <p:sldId id="271" r:id="rId18"/>
    <p:sldId id="273" r:id="rId19"/>
    <p:sldId id="274" r:id="rId20"/>
    <p:sldId id="272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4">
          <p15:clr>
            <a:srgbClr val="A4A3A4"/>
          </p15:clr>
        </p15:guide>
        <p15:guide id="2" orient="horz" pos="2818">
          <p15:clr>
            <a:srgbClr val="A4A3A4"/>
          </p15:clr>
        </p15:guide>
        <p15:guide id="3" pos="1232">
          <p15:clr>
            <a:srgbClr val="A4A3A4"/>
          </p15:clr>
        </p15:guide>
        <p15:guide id="4" pos="65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937"/>
    <a:srgbClr val="EC9E92"/>
    <a:srgbClr val="3C264F"/>
    <a:srgbClr val="13132F"/>
    <a:srgbClr val="C6B28B"/>
    <a:srgbClr val="908D23"/>
    <a:srgbClr val="ACAC2A"/>
    <a:srgbClr val="574043"/>
    <a:srgbClr val="271730"/>
    <a:srgbClr val="403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36" y="62"/>
      </p:cViewPr>
      <p:guideLst>
        <p:guide pos="574"/>
        <p:guide orient="horz" pos="2818"/>
        <p:guide pos="1232"/>
        <p:guide pos="6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409D3-3D40-4049-BF64-37867B881301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A2E03-4040-4BF7-99D8-D0A252E27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52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81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07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3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30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0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39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0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51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6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8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676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0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09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9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7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37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5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1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A2E03-4040-4BF7-99D8-D0A252E270C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05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5CF8D-731B-4FB6-A875-2A87F6774033}" type="datetimeFigureOut">
              <a:rPr lang="zh-CN" altLang="en-US" smtClean="0"/>
              <a:t>2019/7/18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5A6E6-7716-4516-A89F-DADCBF4C55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0" y="1622760"/>
            <a:ext cx="6463030" cy="38179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1225" y="2102050"/>
            <a:ext cx="4365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四川大学通用</a:t>
            </a:r>
            <a:r>
              <a:rPr lang="en-US" altLang="zh-CN" sz="4000" b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PPT</a:t>
            </a:r>
            <a:r>
              <a:rPr lang="zh-CN" altLang="en-US" sz="4000" b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模板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</p:grpSpPr>
        <p:sp>
          <p:nvSpPr>
            <p:cNvPr id="15" name="矩形 14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38442" y="3519085"/>
            <a:ext cx="2155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汇报人：</a:t>
            </a:r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XXX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2466" y="3498011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2020.05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4236" y="5665356"/>
            <a:ext cx="2172281" cy="784277"/>
            <a:chOff x="744236" y="5883721"/>
            <a:chExt cx="2172281" cy="784277"/>
          </a:xfrm>
        </p:grpSpPr>
        <p:sp>
          <p:nvSpPr>
            <p:cNvPr id="11" name="矩形 10"/>
            <p:cNvSpPr/>
            <p:nvPr/>
          </p:nvSpPr>
          <p:spPr>
            <a:xfrm>
              <a:off x="911225" y="5883721"/>
              <a:ext cx="2005292" cy="784277"/>
            </a:xfrm>
            <a:prstGeom prst="rect">
              <a:avLst/>
            </a:prstGeom>
            <a:solidFill>
              <a:srgbClr val="EC9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4236" y="6095154"/>
              <a:ext cx="1978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START</a:t>
              </a:r>
              <a:endParaRPr lang="zh-CN" altLang="en-US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left-arrow_339869"/>
            <p:cNvSpPr>
              <a:spLocks noChangeAspect="1"/>
            </p:cNvSpPr>
            <p:nvPr/>
          </p:nvSpPr>
          <p:spPr bwMode="auto">
            <a:xfrm flipH="1">
              <a:off x="2397154" y="6124346"/>
              <a:ext cx="320646" cy="280171"/>
            </a:xfrm>
            <a:custGeom>
              <a:avLst/>
              <a:gdLst>
                <a:gd name="T0" fmla="*/ 6838 w 6852"/>
                <a:gd name="T1" fmla="*/ 2972 h 5996"/>
                <a:gd name="T2" fmla="*/ 6693 w 6852"/>
                <a:gd name="T3" fmla="*/ 2854 h 5996"/>
                <a:gd name="T4" fmla="*/ 498 w 6852"/>
                <a:gd name="T5" fmla="*/ 2854 h 5996"/>
                <a:gd name="T6" fmla="*/ 3101 w 6852"/>
                <a:gd name="T7" fmla="*/ 253 h 5996"/>
                <a:gd name="T8" fmla="*/ 3098 w 6852"/>
                <a:gd name="T9" fmla="*/ 52 h 5996"/>
                <a:gd name="T10" fmla="*/ 2900 w 6852"/>
                <a:gd name="T11" fmla="*/ 52 h 5996"/>
                <a:gd name="T12" fmla="*/ 56 w 6852"/>
                <a:gd name="T13" fmla="*/ 2897 h 5996"/>
                <a:gd name="T14" fmla="*/ 56 w 6852"/>
                <a:gd name="T15" fmla="*/ 3097 h 5996"/>
                <a:gd name="T16" fmla="*/ 2900 w 6852"/>
                <a:gd name="T17" fmla="*/ 5942 h 5996"/>
                <a:gd name="T18" fmla="*/ 3101 w 6852"/>
                <a:gd name="T19" fmla="*/ 5939 h 5996"/>
                <a:gd name="T20" fmla="*/ 3101 w 6852"/>
                <a:gd name="T21" fmla="*/ 5741 h 5996"/>
                <a:gd name="T22" fmla="*/ 498 w 6852"/>
                <a:gd name="T23" fmla="*/ 3138 h 5996"/>
                <a:gd name="T24" fmla="*/ 6697 w 6852"/>
                <a:gd name="T25" fmla="*/ 3138 h 5996"/>
                <a:gd name="T26" fmla="*/ 6838 w 6852"/>
                <a:gd name="T27" fmla="*/ 2972 h 5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2" h="5996">
                  <a:moveTo>
                    <a:pt x="6838" y="2972"/>
                  </a:moveTo>
                  <a:cubicBezTo>
                    <a:pt x="6825" y="2902"/>
                    <a:pt x="6763" y="2854"/>
                    <a:pt x="6693" y="2854"/>
                  </a:cubicBezTo>
                  <a:lnTo>
                    <a:pt x="498" y="2854"/>
                  </a:lnTo>
                  <a:lnTo>
                    <a:pt x="3101" y="253"/>
                  </a:lnTo>
                  <a:cubicBezTo>
                    <a:pt x="3155" y="196"/>
                    <a:pt x="3153" y="106"/>
                    <a:pt x="3098" y="52"/>
                  </a:cubicBezTo>
                  <a:cubicBezTo>
                    <a:pt x="3042" y="0"/>
                    <a:pt x="2956" y="0"/>
                    <a:pt x="2900" y="52"/>
                  </a:cubicBezTo>
                  <a:lnTo>
                    <a:pt x="56" y="2897"/>
                  </a:lnTo>
                  <a:cubicBezTo>
                    <a:pt x="0" y="2952"/>
                    <a:pt x="0" y="3042"/>
                    <a:pt x="56" y="3097"/>
                  </a:cubicBezTo>
                  <a:lnTo>
                    <a:pt x="2900" y="5942"/>
                  </a:lnTo>
                  <a:cubicBezTo>
                    <a:pt x="2957" y="5996"/>
                    <a:pt x="3047" y="5994"/>
                    <a:pt x="3101" y="5939"/>
                  </a:cubicBezTo>
                  <a:cubicBezTo>
                    <a:pt x="3153" y="5883"/>
                    <a:pt x="3153" y="5797"/>
                    <a:pt x="3101" y="5741"/>
                  </a:cubicBezTo>
                  <a:lnTo>
                    <a:pt x="498" y="3138"/>
                  </a:lnTo>
                  <a:lnTo>
                    <a:pt x="6697" y="3138"/>
                  </a:lnTo>
                  <a:cubicBezTo>
                    <a:pt x="6784" y="3138"/>
                    <a:pt x="6852" y="3060"/>
                    <a:pt x="6838" y="29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11225" y="4058087"/>
            <a:ext cx="6823076" cy="560439"/>
            <a:chOff x="911225" y="4058087"/>
            <a:chExt cx="6823076" cy="560439"/>
          </a:xfrm>
        </p:grpSpPr>
        <p:sp>
          <p:nvSpPr>
            <p:cNvPr id="8" name="矩形 7"/>
            <p:cNvSpPr/>
            <p:nvPr/>
          </p:nvSpPr>
          <p:spPr>
            <a:xfrm>
              <a:off x="911225" y="4058087"/>
              <a:ext cx="4817783" cy="560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29009" y="4058087"/>
              <a:ext cx="2005292" cy="560439"/>
            </a:xfrm>
            <a:prstGeom prst="rect">
              <a:avLst/>
            </a:prstGeom>
            <a:solidFill>
              <a:srgbClr val="004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48932" y="4199805"/>
              <a:ext cx="1978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rgbClr val="004937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PROFESSIONAL</a:t>
              </a:r>
              <a:endParaRPr lang="zh-CN" altLang="en-US" sz="1200" spc="300" dirty="0">
                <a:solidFill>
                  <a:srgbClr val="004937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315983" y="4199806"/>
              <a:ext cx="1978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rgbClr val="004937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PASSION</a:t>
              </a:r>
              <a:endParaRPr lang="zh-CN" altLang="en-US" sz="1200" spc="300" dirty="0">
                <a:solidFill>
                  <a:srgbClr val="004937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742617" y="4199805"/>
              <a:ext cx="1978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POWER</a:t>
              </a:r>
              <a:endParaRPr lang="zh-CN" altLang="en-US" sz="12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3675" y="0"/>
            <a:ext cx="4177223" cy="6858000"/>
          </a:xfrm>
          <a:prstGeom prst="rect">
            <a:avLst/>
          </a:prstGeom>
          <a:solidFill>
            <a:srgbClr val="3C264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5650" y="1131588"/>
            <a:ext cx="4819015" cy="321052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50340" y="1130300"/>
            <a:ext cx="3170148" cy="1095684"/>
            <a:chOff x="8534163" y="2019731"/>
            <a:chExt cx="3170148" cy="1095684"/>
          </a:xfrm>
        </p:grpSpPr>
        <p:sp>
          <p:nvSpPr>
            <p:cNvPr id="5" name="文本框 4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6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28864" y="2474814"/>
            <a:ext cx="3170148" cy="1095684"/>
            <a:chOff x="8534163" y="2019731"/>
            <a:chExt cx="3170148" cy="1095684"/>
          </a:xfrm>
        </p:grpSpPr>
        <p:sp>
          <p:nvSpPr>
            <p:cNvPr id="9" name="文本框 8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28864" y="3819328"/>
            <a:ext cx="3170148" cy="1095684"/>
            <a:chOff x="8534163" y="2019731"/>
            <a:chExt cx="3170148" cy="1095684"/>
          </a:xfrm>
        </p:grpSpPr>
        <p:sp>
          <p:nvSpPr>
            <p:cNvPr id="12" name="文本框 11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3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350340" y="5163843"/>
            <a:ext cx="3170148" cy="1095684"/>
            <a:chOff x="8534163" y="2019731"/>
            <a:chExt cx="3170148" cy="1095684"/>
          </a:xfrm>
        </p:grpSpPr>
        <p:sp>
          <p:nvSpPr>
            <p:cNvPr id="15" name="文本框 14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6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18" name="矩形 17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</a:t>
            </a:r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587" y="-10264"/>
            <a:ext cx="671512" cy="3829592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587" y="3819328"/>
            <a:ext cx="671512" cy="3037114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 rot="5400000">
            <a:off x="2941967" y="3996146"/>
            <a:ext cx="475455" cy="3151166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137900" y="5973513"/>
            <a:ext cx="3151167" cy="0"/>
          </a:xfrm>
          <a:prstGeom prst="line">
            <a:avLst/>
          </a:prstGeom>
          <a:ln w="28575">
            <a:solidFill>
              <a:srgbClr val="EC9E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69925" y="1420830"/>
            <a:ext cx="9872663" cy="3052745"/>
            <a:chOff x="719137" y="2004915"/>
            <a:chExt cx="10753723" cy="3325179"/>
          </a:xfrm>
        </p:grpSpPr>
        <p:sp>
          <p:nvSpPr>
            <p:cNvPr id="18" name="îṩḻíḍé"/>
            <p:cNvSpPr/>
            <p:nvPr/>
          </p:nvSpPr>
          <p:spPr>
            <a:xfrm>
              <a:off x="719137" y="2817558"/>
              <a:ext cx="2153822" cy="378941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6</a:t>
              </a:r>
              <a:r>
                <a:rPr lang="zh-CN" alt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月</a:t>
              </a:r>
            </a:p>
          </p:txBody>
        </p:sp>
        <p:sp>
          <p:nvSpPr>
            <p:cNvPr id="19" name="ïSḻiḋê"/>
            <p:cNvSpPr/>
            <p:nvPr/>
          </p:nvSpPr>
          <p:spPr>
            <a:xfrm>
              <a:off x="2872958" y="2817558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7</a:t>
              </a:r>
              <a:r>
                <a:rPr lang="zh-CN" alt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月</a:t>
              </a:r>
            </a:p>
          </p:txBody>
        </p:sp>
        <p:sp>
          <p:nvSpPr>
            <p:cNvPr id="20" name="ïṡlíḑê"/>
            <p:cNvSpPr/>
            <p:nvPr/>
          </p:nvSpPr>
          <p:spPr>
            <a:xfrm>
              <a:off x="5011395" y="2817558"/>
              <a:ext cx="2153822" cy="378941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8</a:t>
              </a:r>
              <a:r>
                <a:rPr lang="zh-CN" alt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月</a:t>
              </a:r>
            </a:p>
          </p:txBody>
        </p:sp>
        <p:sp>
          <p:nvSpPr>
            <p:cNvPr id="21" name="í$ḻïḋe"/>
            <p:cNvSpPr/>
            <p:nvPr/>
          </p:nvSpPr>
          <p:spPr>
            <a:xfrm>
              <a:off x="7165216" y="2817558"/>
              <a:ext cx="2153822" cy="3789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9</a:t>
              </a:r>
              <a:r>
                <a:rPr lang="zh-CN" alt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月</a:t>
              </a:r>
            </a:p>
          </p:txBody>
        </p:sp>
        <p:sp>
          <p:nvSpPr>
            <p:cNvPr id="22" name="îṩ1iďé"/>
            <p:cNvSpPr/>
            <p:nvPr/>
          </p:nvSpPr>
          <p:spPr>
            <a:xfrm>
              <a:off x="9319038" y="2817558"/>
              <a:ext cx="2153822" cy="378941"/>
            </a:xfrm>
            <a:prstGeom prst="homePlate">
              <a:avLst/>
            </a:prstGeom>
            <a:solidFill>
              <a:srgbClr val="3C26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10</a:t>
              </a:r>
              <a:r>
                <a:rPr lang="zh-CN" altLang="en-US" sz="160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月</a:t>
              </a:r>
            </a:p>
          </p:txBody>
        </p:sp>
        <p:sp>
          <p:nvSpPr>
            <p:cNvPr id="23" name="iṩ1iḍé"/>
            <p:cNvSpPr/>
            <p:nvPr/>
          </p:nvSpPr>
          <p:spPr bwMode="gray">
            <a:xfrm>
              <a:off x="1176689" y="3136957"/>
              <a:ext cx="107691" cy="105026"/>
            </a:xfrm>
            <a:prstGeom prst="ellipse">
              <a:avLst/>
            </a:prstGeom>
            <a:solidFill>
              <a:srgbClr val="3C264F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4" name="ïṩľîḍe"/>
            <p:cNvSpPr/>
            <p:nvPr/>
          </p:nvSpPr>
          <p:spPr bwMode="gray">
            <a:xfrm>
              <a:off x="3121316" y="3136957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5" name="i$ľïḍê"/>
            <p:cNvSpPr/>
            <p:nvPr/>
          </p:nvSpPr>
          <p:spPr bwMode="gray">
            <a:xfrm>
              <a:off x="5165102" y="3136957"/>
              <a:ext cx="107691" cy="105026"/>
            </a:xfrm>
            <a:prstGeom prst="ellipse">
              <a:avLst/>
            </a:prstGeom>
            <a:solidFill>
              <a:srgbClr val="3C264F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išļïdé"/>
            <p:cNvSpPr/>
            <p:nvPr/>
          </p:nvSpPr>
          <p:spPr bwMode="gray">
            <a:xfrm>
              <a:off x="6346598" y="3136957"/>
              <a:ext cx="107691" cy="105026"/>
            </a:xfrm>
            <a:prstGeom prst="ellipse">
              <a:avLst/>
            </a:prstGeom>
            <a:solidFill>
              <a:srgbClr val="3C264F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ïš1ïḑe"/>
            <p:cNvSpPr/>
            <p:nvPr/>
          </p:nvSpPr>
          <p:spPr bwMode="gray">
            <a:xfrm>
              <a:off x="6849011" y="3136957"/>
              <a:ext cx="107691" cy="105026"/>
            </a:xfrm>
            <a:prstGeom prst="ellipse">
              <a:avLst/>
            </a:prstGeom>
            <a:solidFill>
              <a:srgbClr val="3C264F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îŝ1iḓê"/>
            <p:cNvSpPr/>
            <p:nvPr/>
          </p:nvSpPr>
          <p:spPr bwMode="gray">
            <a:xfrm>
              <a:off x="4436327" y="3136957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ïŝḻîḍe"/>
            <p:cNvSpPr/>
            <p:nvPr/>
          </p:nvSpPr>
          <p:spPr bwMode="gray">
            <a:xfrm>
              <a:off x="8080196" y="3136957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0" name="îŝḻïḑe"/>
            <p:cNvSpPr/>
            <p:nvPr/>
          </p:nvSpPr>
          <p:spPr bwMode="gray">
            <a:xfrm>
              <a:off x="8347045" y="3136957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1" name="îṧ1íde"/>
            <p:cNvSpPr/>
            <p:nvPr/>
          </p:nvSpPr>
          <p:spPr bwMode="gray">
            <a:xfrm>
              <a:off x="8615735" y="3136957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2" name="iṡľíḋé"/>
            <p:cNvSpPr/>
            <p:nvPr/>
          </p:nvSpPr>
          <p:spPr bwMode="gray">
            <a:xfrm flipV="1">
              <a:off x="8669580" y="3203412"/>
              <a:ext cx="0" cy="244364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3" name="ísḷíďé"/>
            <p:cNvSpPr/>
            <p:nvPr/>
          </p:nvSpPr>
          <p:spPr bwMode="gray">
            <a:xfrm flipV="1">
              <a:off x="8400891" y="3203412"/>
              <a:ext cx="0" cy="830838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4" name="işľîďé"/>
            <p:cNvSpPr/>
            <p:nvPr/>
          </p:nvSpPr>
          <p:spPr bwMode="gray">
            <a:xfrm flipV="1">
              <a:off x="8134042" y="3203412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5" name="ïṩľíḋè"/>
            <p:cNvSpPr/>
            <p:nvPr/>
          </p:nvSpPr>
          <p:spPr bwMode="gray">
            <a:xfrm flipV="1">
              <a:off x="4490173" y="3203412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6" name="ïsliḋê"/>
            <p:cNvSpPr/>
            <p:nvPr/>
          </p:nvSpPr>
          <p:spPr bwMode="gray">
            <a:xfrm flipV="1">
              <a:off x="3175161" y="3203412"/>
              <a:ext cx="0" cy="244364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7" name="ïṡļidè"/>
            <p:cNvSpPr/>
            <p:nvPr/>
          </p:nvSpPr>
          <p:spPr bwMode="gray">
            <a:xfrm flipV="1">
              <a:off x="6902857" y="3226505"/>
              <a:ext cx="0" cy="234702"/>
            </a:xfrm>
            <a:prstGeom prst="line">
              <a:avLst/>
            </a:prstGeom>
            <a:noFill/>
            <a:ln w="19050">
              <a:solidFill>
                <a:srgbClr val="3C264F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8" name="íṣľíḋe"/>
            <p:cNvSpPr/>
            <p:nvPr/>
          </p:nvSpPr>
          <p:spPr bwMode="gray">
            <a:xfrm flipV="1">
              <a:off x="6400443" y="3226504"/>
              <a:ext cx="0" cy="1502091"/>
            </a:xfrm>
            <a:prstGeom prst="line">
              <a:avLst/>
            </a:prstGeom>
            <a:noFill/>
            <a:ln w="19050">
              <a:solidFill>
                <a:srgbClr val="3C264F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9" name="ísḷiḓé"/>
            <p:cNvSpPr/>
            <p:nvPr/>
          </p:nvSpPr>
          <p:spPr bwMode="gray">
            <a:xfrm flipV="1">
              <a:off x="5218948" y="3226505"/>
              <a:ext cx="0" cy="234702"/>
            </a:xfrm>
            <a:prstGeom prst="line">
              <a:avLst/>
            </a:prstGeom>
            <a:noFill/>
            <a:ln w="19050">
              <a:solidFill>
                <a:srgbClr val="3C264F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0" name="îşḻíḍé"/>
            <p:cNvSpPr/>
            <p:nvPr/>
          </p:nvSpPr>
          <p:spPr bwMode="gray">
            <a:xfrm flipV="1">
              <a:off x="1230534" y="3226505"/>
              <a:ext cx="0" cy="234702"/>
            </a:xfrm>
            <a:prstGeom prst="line">
              <a:avLst/>
            </a:prstGeom>
            <a:noFill/>
            <a:ln w="19050">
              <a:solidFill>
                <a:srgbClr val="3C264F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1" name="îŝ1iḍe"/>
            <p:cNvSpPr txBox="1"/>
            <p:nvPr/>
          </p:nvSpPr>
          <p:spPr>
            <a:xfrm>
              <a:off x="1193078" y="3485272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2" name="iṡḻïḍé"/>
            <p:cNvSpPr txBox="1"/>
            <p:nvPr/>
          </p:nvSpPr>
          <p:spPr>
            <a:xfrm>
              <a:off x="3147521" y="3485272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chemeClr val="accent3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3" name="işḻïḋè"/>
            <p:cNvSpPr txBox="1"/>
            <p:nvPr/>
          </p:nvSpPr>
          <p:spPr>
            <a:xfrm>
              <a:off x="5167470" y="3485272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4" name="íślide"/>
            <p:cNvSpPr txBox="1"/>
            <p:nvPr/>
          </p:nvSpPr>
          <p:spPr>
            <a:xfrm>
              <a:off x="6863581" y="3485272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5" name="íṣlîḋè"/>
            <p:cNvSpPr txBox="1"/>
            <p:nvPr/>
          </p:nvSpPr>
          <p:spPr>
            <a:xfrm>
              <a:off x="8652380" y="3485272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chemeClr val="accent3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6" name="iṥḻïḍè"/>
            <p:cNvSpPr txBox="1"/>
            <p:nvPr/>
          </p:nvSpPr>
          <p:spPr>
            <a:xfrm>
              <a:off x="4439813" y="4812525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chemeClr val="accent3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7" name="íś1íḋê"/>
            <p:cNvSpPr txBox="1"/>
            <p:nvPr/>
          </p:nvSpPr>
          <p:spPr>
            <a:xfrm>
              <a:off x="6370132" y="4812525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 dirty="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8" name="íṡļídê"/>
            <p:cNvSpPr txBox="1"/>
            <p:nvPr/>
          </p:nvSpPr>
          <p:spPr>
            <a:xfrm>
              <a:off x="8104895" y="4812525"/>
              <a:ext cx="1399984" cy="5175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chemeClr val="accent3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49" name="ïŝḷîde"/>
            <p:cNvSpPr txBox="1"/>
            <p:nvPr/>
          </p:nvSpPr>
          <p:spPr>
            <a:xfrm>
              <a:off x="8381814" y="4065208"/>
              <a:ext cx="1399984" cy="522743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chemeClr val="accent3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关键词</a:t>
              </a:r>
            </a:p>
            <a:p>
              <a:pPr marL="0" defTabSz="429895">
                <a:spcBef>
                  <a:spcPts val="600"/>
                </a:spcBef>
                <a:buSzPct val="100000"/>
              </a:pPr>
              <a:r>
                <a:rPr lang="zh-CN" altLang="en-US" sz="1200">
                  <a:solidFill>
                    <a:srgbClr val="000000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添加文本内容</a:t>
              </a:r>
            </a:p>
          </p:txBody>
        </p:sp>
        <p:sp>
          <p:nvSpPr>
            <p:cNvPr id="13" name="îṡļïḑê"/>
            <p:cNvSpPr/>
            <p:nvPr/>
          </p:nvSpPr>
          <p:spPr>
            <a:xfrm>
              <a:off x="1582961" y="2004915"/>
              <a:ext cx="426172" cy="523875"/>
            </a:xfrm>
            <a:custGeom>
              <a:avLst/>
              <a:gdLst>
                <a:gd name="connsiteX0" fmla="*/ 201391 w 491559"/>
                <a:gd name="connsiteY0" fmla="*/ 34417 h 604252"/>
                <a:gd name="connsiteX1" fmla="*/ 244085 w 491559"/>
                <a:gd name="connsiteY1" fmla="*/ 44529 h 604252"/>
                <a:gd name="connsiteX2" fmla="*/ 473074 w 491559"/>
                <a:gd name="connsiteY2" fmla="*/ 56463 h 604252"/>
                <a:gd name="connsiteX3" fmla="*/ 491559 w 491559"/>
                <a:gd name="connsiteY3" fmla="*/ 65692 h 604252"/>
                <a:gd name="connsiteX4" fmla="*/ 491559 w 491559"/>
                <a:gd name="connsiteY4" fmla="*/ 291654 h 604252"/>
                <a:gd name="connsiteX5" fmla="*/ 474827 w 491559"/>
                <a:gd name="connsiteY5" fmla="*/ 330640 h 604252"/>
                <a:gd name="connsiteX6" fmla="*/ 374117 w 491559"/>
                <a:gd name="connsiteY6" fmla="*/ 374559 h 604252"/>
                <a:gd name="connsiteX7" fmla="*/ 196280 w 491559"/>
                <a:gd name="connsiteY7" fmla="*/ 306930 h 604252"/>
                <a:gd name="connsiteX8" fmla="*/ 103537 w 491559"/>
                <a:gd name="connsiteY8" fmla="*/ 336846 h 604252"/>
                <a:gd name="connsiteX9" fmla="*/ 84255 w 491559"/>
                <a:gd name="connsiteY9" fmla="*/ 326343 h 604252"/>
                <a:gd name="connsiteX10" fmla="*/ 84255 w 491559"/>
                <a:gd name="connsiteY10" fmla="*/ 96563 h 604252"/>
                <a:gd name="connsiteX11" fmla="*/ 103218 w 491559"/>
                <a:gd name="connsiteY11" fmla="*/ 60441 h 604252"/>
                <a:gd name="connsiteX12" fmla="*/ 201391 w 491559"/>
                <a:gd name="connsiteY12" fmla="*/ 34417 h 604252"/>
                <a:gd name="connsiteX13" fmla="*/ 33942 w 491559"/>
                <a:gd name="connsiteY13" fmla="*/ 0 h 604252"/>
                <a:gd name="connsiteX14" fmla="*/ 67884 w 491559"/>
                <a:gd name="connsiteY14" fmla="*/ 33888 h 604252"/>
                <a:gd name="connsiteX15" fmla="*/ 65016 w 491559"/>
                <a:gd name="connsiteY15" fmla="*/ 47411 h 604252"/>
                <a:gd name="connsiteX16" fmla="*/ 57048 w 491559"/>
                <a:gd name="connsiteY16" fmla="*/ 81617 h 604252"/>
                <a:gd name="connsiteX17" fmla="*/ 57048 w 491559"/>
                <a:gd name="connsiteY17" fmla="*/ 581183 h 604252"/>
                <a:gd name="connsiteX18" fmla="*/ 33942 w 491559"/>
                <a:gd name="connsiteY18" fmla="*/ 604252 h 604252"/>
                <a:gd name="connsiteX19" fmla="*/ 10836 w 491559"/>
                <a:gd name="connsiteY19" fmla="*/ 581183 h 604252"/>
                <a:gd name="connsiteX20" fmla="*/ 10836 w 491559"/>
                <a:gd name="connsiteY20" fmla="*/ 81617 h 604252"/>
                <a:gd name="connsiteX21" fmla="*/ 2868 w 491559"/>
                <a:gd name="connsiteY21" fmla="*/ 47411 h 604252"/>
                <a:gd name="connsiteX22" fmla="*/ 0 w 491559"/>
                <a:gd name="connsiteY22" fmla="*/ 33888 h 604252"/>
                <a:gd name="connsiteX23" fmla="*/ 33942 w 491559"/>
                <a:gd name="connsiteY23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559" h="604252">
                  <a:moveTo>
                    <a:pt x="201391" y="34417"/>
                  </a:moveTo>
                  <a:cubicBezTo>
                    <a:pt x="215153" y="35359"/>
                    <a:pt x="229504" y="38442"/>
                    <a:pt x="244085" y="44529"/>
                  </a:cubicBezTo>
                  <a:cubicBezTo>
                    <a:pt x="323761" y="77627"/>
                    <a:pt x="352285" y="143188"/>
                    <a:pt x="473074" y="56463"/>
                  </a:cubicBezTo>
                  <a:cubicBezTo>
                    <a:pt x="483432" y="48984"/>
                    <a:pt x="491559" y="52962"/>
                    <a:pt x="491559" y="65692"/>
                  </a:cubicBezTo>
                  <a:lnTo>
                    <a:pt x="491559" y="291654"/>
                  </a:lnTo>
                  <a:cubicBezTo>
                    <a:pt x="491559" y="304384"/>
                    <a:pt x="484547" y="322365"/>
                    <a:pt x="474827" y="330640"/>
                  </a:cubicBezTo>
                  <a:cubicBezTo>
                    <a:pt x="453793" y="348780"/>
                    <a:pt x="415389" y="375832"/>
                    <a:pt x="374117" y="374559"/>
                  </a:cubicBezTo>
                  <a:cubicBezTo>
                    <a:pt x="312288" y="372649"/>
                    <a:pt x="252371" y="306930"/>
                    <a:pt x="196280" y="306930"/>
                  </a:cubicBezTo>
                  <a:cubicBezTo>
                    <a:pt x="160585" y="306930"/>
                    <a:pt x="124730" y="324275"/>
                    <a:pt x="103537" y="336846"/>
                  </a:cubicBezTo>
                  <a:cubicBezTo>
                    <a:pt x="92541" y="343370"/>
                    <a:pt x="84255" y="339074"/>
                    <a:pt x="84255" y="326343"/>
                  </a:cubicBezTo>
                  <a:lnTo>
                    <a:pt x="84255" y="96563"/>
                  </a:lnTo>
                  <a:cubicBezTo>
                    <a:pt x="84255" y="83833"/>
                    <a:pt x="92382" y="66965"/>
                    <a:pt x="103218" y="60441"/>
                  </a:cubicBezTo>
                  <a:cubicBezTo>
                    <a:pt x="124133" y="48029"/>
                    <a:pt x="160107" y="31589"/>
                    <a:pt x="201391" y="34417"/>
                  </a:cubicBezTo>
                  <a:close/>
                  <a:moveTo>
                    <a:pt x="33942" y="0"/>
                  </a:moveTo>
                  <a:cubicBezTo>
                    <a:pt x="52746" y="0"/>
                    <a:pt x="67884" y="15114"/>
                    <a:pt x="67884" y="33888"/>
                  </a:cubicBezTo>
                  <a:cubicBezTo>
                    <a:pt x="67884" y="38661"/>
                    <a:pt x="66928" y="43274"/>
                    <a:pt x="65016" y="47411"/>
                  </a:cubicBezTo>
                  <a:cubicBezTo>
                    <a:pt x="61988" y="54411"/>
                    <a:pt x="57048" y="68889"/>
                    <a:pt x="57048" y="81617"/>
                  </a:cubicBezTo>
                  <a:lnTo>
                    <a:pt x="57048" y="581183"/>
                  </a:lnTo>
                  <a:cubicBezTo>
                    <a:pt x="57048" y="593911"/>
                    <a:pt x="46690" y="604252"/>
                    <a:pt x="33942" y="604252"/>
                  </a:cubicBezTo>
                  <a:cubicBezTo>
                    <a:pt x="21194" y="604252"/>
                    <a:pt x="10836" y="593911"/>
                    <a:pt x="10836" y="581183"/>
                  </a:cubicBezTo>
                  <a:lnTo>
                    <a:pt x="10836" y="81617"/>
                  </a:lnTo>
                  <a:cubicBezTo>
                    <a:pt x="10836" y="68889"/>
                    <a:pt x="6055" y="54411"/>
                    <a:pt x="2868" y="47411"/>
                  </a:cubicBezTo>
                  <a:cubicBezTo>
                    <a:pt x="1115" y="43274"/>
                    <a:pt x="0" y="38661"/>
                    <a:pt x="0" y="33888"/>
                  </a:cubicBezTo>
                  <a:cubicBezTo>
                    <a:pt x="0" y="15114"/>
                    <a:pt x="15298" y="0"/>
                    <a:pt x="33942" y="0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ïṣ1îďê"/>
            <p:cNvSpPr/>
            <p:nvPr/>
          </p:nvSpPr>
          <p:spPr>
            <a:xfrm>
              <a:off x="3736782" y="2004915"/>
              <a:ext cx="426172" cy="523875"/>
            </a:xfrm>
            <a:custGeom>
              <a:avLst/>
              <a:gdLst>
                <a:gd name="connsiteX0" fmla="*/ 201391 w 491559"/>
                <a:gd name="connsiteY0" fmla="*/ 34417 h 604252"/>
                <a:gd name="connsiteX1" fmla="*/ 244085 w 491559"/>
                <a:gd name="connsiteY1" fmla="*/ 44529 h 604252"/>
                <a:gd name="connsiteX2" fmla="*/ 473074 w 491559"/>
                <a:gd name="connsiteY2" fmla="*/ 56463 h 604252"/>
                <a:gd name="connsiteX3" fmla="*/ 491559 w 491559"/>
                <a:gd name="connsiteY3" fmla="*/ 65692 h 604252"/>
                <a:gd name="connsiteX4" fmla="*/ 491559 w 491559"/>
                <a:gd name="connsiteY4" fmla="*/ 291654 h 604252"/>
                <a:gd name="connsiteX5" fmla="*/ 474827 w 491559"/>
                <a:gd name="connsiteY5" fmla="*/ 330640 h 604252"/>
                <a:gd name="connsiteX6" fmla="*/ 374117 w 491559"/>
                <a:gd name="connsiteY6" fmla="*/ 374559 h 604252"/>
                <a:gd name="connsiteX7" fmla="*/ 196280 w 491559"/>
                <a:gd name="connsiteY7" fmla="*/ 306930 h 604252"/>
                <a:gd name="connsiteX8" fmla="*/ 103537 w 491559"/>
                <a:gd name="connsiteY8" fmla="*/ 336846 h 604252"/>
                <a:gd name="connsiteX9" fmla="*/ 84255 w 491559"/>
                <a:gd name="connsiteY9" fmla="*/ 326343 h 604252"/>
                <a:gd name="connsiteX10" fmla="*/ 84255 w 491559"/>
                <a:gd name="connsiteY10" fmla="*/ 96563 h 604252"/>
                <a:gd name="connsiteX11" fmla="*/ 103218 w 491559"/>
                <a:gd name="connsiteY11" fmla="*/ 60441 h 604252"/>
                <a:gd name="connsiteX12" fmla="*/ 201391 w 491559"/>
                <a:gd name="connsiteY12" fmla="*/ 34417 h 604252"/>
                <a:gd name="connsiteX13" fmla="*/ 33942 w 491559"/>
                <a:gd name="connsiteY13" fmla="*/ 0 h 604252"/>
                <a:gd name="connsiteX14" fmla="*/ 67884 w 491559"/>
                <a:gd name="connsiteY14" fmla="*/ 33888 h 604252"/>
                <a:gd name="connsiteX15" fmla="*/ 65016 w 491559"/>
                <a:gd name="connsiteY15" fmla="*/ 47411 h 604252"/>
                <a:gd name="connsiteX16" fmla="*/ 57048 w 491559"/>
                <a:gd name="connsiteY16" fmla="*/ 81617 h 604252"/>
                <a:gd name="connsiteX17" fmla="*/ 57048 w 491559"/>
                <a:gd name="connsiteY17" fmla="*/ 581183 h 604252"/>
                <a:gd name="connsiteX18" fmla="*/ 33942 w 491559"/>
                <a:gd name="connsiteY18" fmla="*/ 604252 h 604252"/>
                <a:gd name="connsiteX19" fmla="*/ 10836 w 491559"/>
                <a:gd name="connsiteY19" fmla="*/ 581183 h 604252"/>
                <a:gd name="connsiteX20" fmla="*/ 10836 w 491559"/>
                <a:gd name="connsiteY20" fmla="*/ 81617 h 604252"/>
                <a:gd name="connsiteX21" fmla="*/ 2868 w 491559"/>
                <a:gd name="connsiteY21" fmla="*/ 47411 h 604252"/>
                <a:gd name="connsiteX22" fmla="*/ 0 w 491559"/>
                <a:gd name="connsiteY22" fmla="*/ 33888 h 604252"/>
                <a:gd name="connsiteX23" fmla="*/ 33942 w 491559"/>
                <a:gd name="connsiteY23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559" h="604252">
                  <a:moveTo>
                    <a:pt x="201391" y="34417"/>
                  </a:moveTo>
                  <a:cubicBezTo>
                    <a:pt x="215153" y="35359"/>
                    <a:pt x="229504" y="38442"/>
                    <a:pt x="244085" y="44529"/>
                  </a:cubicBezTo>
                  <a:cubicBezTo>
                    <a:pt x="323761" y="77627"/>
                    <a:pt x="352285" y="143188"/>
                    <a:pt x="473074" y="56463"/>
                  </a:cubicBezTo>
                  <a:cubicBezTo>
                    <a:pt x="483432" y="48984"/>
                    <a:pt x="491559" y="52962"/>
                    <a:pt x="491559" y="65692"/>
                  </a:cubicBezTo>
                  <a:lnTo>
                    <a:pt x="491559" y="291654"/>
                  </a:lnTo>
                  <a:cubicBezTo>
                    <a:pt x="491559" y="304384"/>
                    <a:pt x="484547" y="322365"/>
                    <a:pt x="474827" y="330640"/>
                  </a:cubicBezTo>
                  <a:cubicBezTo>
                    <a:pt x="453793" y="348780"/>
                    <a:pt x="415389" y="375832"/>
                    <a:pt x="374117" y="374559"/>
                  </a:cubicBezTo>
                  <a:cubicBezTo>
                    <a:pt x="312288" y="372649"/>
                    <a:pt x="252371" y="306930"/>
                    <a:pt x="196280" y="306930"/>
                  </a:cubicBezTo>
                  <a:cubicBezTo>
                    <a:pt x="160585" y="306930"/>
                    <a:pt x="124730" y="324275"/>
                    <a:pt x="103537" y="336846"/>
                  </a:cubicBezTo>
                  <a:cubicBezTo>
                    <a:pt x="92541" y="343370"/>
                    <a:pt x="84255" y="339074"/>
                    <a:pt x="84255" y="326343"/>
                  </a:cubicBezTo>
                  <a:lnTo>
                    <a:pt x="84255" y="96563"/>
                  </a:lnTo>
                  <a:cubicBezTo>
                    <a:pt x="84255" y="83833"/>
                    <a:pt x="92382" y="66965"/>
                    <a:pt x="103218" y="60441"/>
                  </a:cubicBezTo>
                  <a:cubicBezTo>
                    <a:pt x="124133" y="48029"/>
                    <a:pt x="160107" y="31589"/>
                    <a:pt x="201391" y="34417"/>
                  </a:cubicBezTo>
                  <a:close/>
                  <a:moveTo>
                    <a:pt x="33942" y="0"/>
                  </a:moveTo>
                  <a:cubicBezTo>
                    <a:pt x="52746" y="0"/>
                    <a:pt x="67884" y="15114"/>
                    <a:pt x="67884" y="33888"/>
                  </a:cubicBezTo>
                  <a:cubicBezTo>
                    <a:pt x="67884" y="38661"/>
                    <a:pt x="66928" y="43274"/>
                    <a:pt x="65016" y="47411"/>
                  </a:cubicBezTo>
                  <a:cubicBezTo>
                    <a:pt x="61988" y="54411"/>
                    <a:pt x="57048" y="68889"/>
                    <a:pt x="57048" y="81617"/>
                  </a:cubicBezTo>
                  <a:lnTo>
                    <a:pt x="57048" y="581183"/>
                  </a:lnTo>
                  <a:cubicBezTo>
                    <a:pt x="57048" y="593911"/>
                    <a:pt x="46690" y="604252"/>
                    <a:pt x="33942" y="604252"/>
                  </a:cubicBezTo>
                  <a:cubicBezTo>
                    <a:pt x="21194" y="604252"/>
                    <a:pt x="10836" y="593911"/>
                    <a:pt x="10836" y="581183"/>
                  </a:cubicBezTo>
                  <a:lnTo>
                    <a:pt x="10836" y="81617"/>
                  </a:lnTo>
                  <a:cubicBezTo>
                    <a:pt x="10836" y="68889"/>
                    <a:pt x="6055" y="54411"/>
                    <a:pt x="2868" y="47411"/>
                  </a:cubicBezTo>
                  <a:cubicBezTo>
                    <a:pt x="1115" y="43274"/>
                    <a:pt x="0" y="38661"/>
                    <a:pt x="0" y="33888"/>
                  </a:cubicBezTo>
                  <a:cubicBezTo>
                    <a:pt x="0" y="15114"/>
                    <a:pt x="15298" y="0"/>
                    <a:pt x="33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5" name="î$ļîḑê"/>
            <p:cNvSpPr/>
            <p:nvPr/>
          </p:nvSpPr>
          <p:spPr>
            <a:xfrm>
              <a:off x="5890603" y="2004915"/>
              <a:ext cx="426172" cy="523875"/>
            </a:xfrm>
            <a:custGeom>
              <a:avLst/>
              <a:gdLst>
                <a:gd name="connsiteX0" fmla="*/ 201391 w 491559"/>
                <a:gd name="connsiteY0" fmla="*/ 34417 h 604252"/>
                <a:gd name="connsiteX1" fmla="*/ 244085 w 491559"/>
                <a:gd name="connsiteY1" fmla="*/ 44529 h 604252"/>
                <a:gd name="connsiteX2" fmla="*/ 473074 w 491559"/>
                <a:gd name="connsiteY2" fmla="*/ 56463 h 604252"/>
                <a:gd name="connsiteX3" fmla="*/ 491559 w 491559"/>
                <a:gd name="connsiteY3" fmla="*/ 65692 h 604252"/>
                <a:gd name="connsiteX4" fmla="*/ 491559 w 491559"/>
                <a:gd name="connsiteY4" fmla="*/ 291654 h 604252"/>
                <a:gd name="connsiteX5" fmla="*/ 474827 w 491559"/>
                <a:gd name="connsiteY5" fmla="*/ 330640 h 604252"/>
                <a:gd name="connsiteX6" fmla="*/ 374117 w 491559"/>
                <a:gd name="connsiteY6" fmla="*/ 374559 h 604252"/>
                <a:gd name="connsiteX7" fmla="*/ 196280 w 491559"/>
                <a:gd name="connsiteY7" fmla="*/ 306930 h 604252"/>
                <a:gd name="connsiteX8" fmla="*/ 103537 w 491559"/>
                <a:gd name="connsiteY8" fmla="*/ 336846 h 604252"/>
                <a:gd name="connsiteX9" fmla="*/ 84255 w 491559"/>
                <a:gd name="connsiteY9" fmla="*/ 326343 h 604252"/>
                <a:gd name="connsiteX10" fmla="*/ 84255 w 491559"/>
                <a:gd name="connsiteY10" fmla="*/ 96563 h 604252"/>
                <a:gd name="connsiteX11" fmla="*/ 103218 w 491559"/>
                <a:gd name="connsiteY11" fmla="*/ 60441 h 604252"/>
                <a:gd name="connsiteX12" fmla="*/ 201391 w 491559"/>
                <a:gd name="connsiteY12" fmla="*/ 34417 h 604252"/>
                <a:gd name="connsiteX13" fmla="*/ 33942 w 491559"/>
                <a:gd name="connsiteY13" fmla="*/ 0 h 604252"/>
                <a:gd name="connsiteX14" fmla="*/ 67884 w 491559"/>
                <a:gd name="connsiteY14" fmla="*/ 33888 h 604252"/>
                <a:gd name="connsiteX15" fmla="*/ 65016 w 491559"/>
                <a:gd name="connsiteY15" fmla="*/ 47411 h 604252"/>
                <a:gd name="connsiteX16" fmla="*/ 57048 w 491559"/>
                <a:gd name="connsiteY16" fmla="*/ 81617 h 604252"/>
                <a:gd name="connsiteX17" fmla="*/ 57048 w 491559"/>
                <a:gd name="connsiteY17" fmla="*/ 581183 h 604252"/>
                <a:gd name="connsiteX18" fmla="*/ 33942 w 491559"/>
                <a:gd name="connsiteY18" fmla="*/ 604252 h 604252"/>
                <a:gd name="connsiteX19" fmla="*/ 10836 w 491559"/>
                <a:gd name="connsiteY19" fmla="*/ 581183 h 604252"/>
                <a:gd name="connsiteX20" fmla="*/ 10836 w 491559"/>
                <a:gd name="connsiteY20" fmla="*/ 81617 h 604252"/>
                <a:gd name="connsiteX21" fmla="*/ 2868 w 491559"/>
                <a:gd name="connsiteY21" fmla="*/ 47411 h 604252"/>
                <a:gd name="connsiteX22" fmla="*/ 0 w 491559"/>
                <a:gd name="connsiteY22" fmla="*/ 33888 h 604252"/>
                <a:gd name="connsiteX23" fmla="*/ 33942 w 491559"/>
                <a:gd name="connsiteY23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559" h="604252">
                  <a:moveTo>
                    <a:pt x="201391" y="34417"/>
                  </a:moveTo>
                  <a:cubicBezTo>
                    <a:pt x="215153" y="35359"/>
                    <a:pt x="229504" y="38442"/>
                    <a:pt x="244085" y="44529"/>
                  </a:cubicBezTo>
                  <a:cubicBezTo>
                    <a:pt x="323761" y="77627"/>
                    <a:pt x="352285" y="143188"/>
                    <a:pt x="473074" y="56463"/>
                  </a:cubicBezTo>
                  <a:cubicBezTo>
                    <a:pt x="483432" y="48984"/>
                    <a:pt x="491559" y="52962"/>
                    <a:pt x="491559" y="65692"/>
                  </a:cubicBezTo>
                  <a:lnTo>
                    <a:pt x="491559" y="291654"/>
                  </a:lnTo>
                  <a:cubicBezTo>
                    <a:pt x="491559" y="304384"/>
                    <a:pt x="484547" y="322365"/>
                    <a:pt x="474827" y="330640"/>
                  </a:cubicBezTo>
                  <a:cubicBezTo>
                    <a:pt x="453793" y="348780"/>
                    <a:pt x="415389" y="375832"/>
                    <a:pt x="374117" y="374559"/>
                  </a:cubicBezTo>
                  <a:cubicBezTo>
                    <a:pt x="312288" y="372649"/>
                    <a:pt x="252371" y="306930"/>
                    <a:pt x="196280" y="306930"/>
                  </a:cubicBezTo>
                  <a:cubicBezTo>
                    <a:pt x="160585" y="306930"/>
                    <a:pt x="124730" y="324275"/>
                    <a:pt x="103537" y="336846"/>
                  </a:cubicBezTo>
                  <a:cubicBezTo>
                    <a:pt x="92541" y="343370"/>
                    <a:pt x="84255" y="339074"/>
                    <a:pt x="84255" y="326343"/>
                  </a:cubicBezTo>
                  <a:lnTo>
                    <a:pt x="84255" y="96563"/>
                  </a:lnTo>
                  <a:cubicBezTo>
                    <a:pt x="84255" y="83833"/>
                    <a:pt x="92382" y="66965"/>
                    <a:pt x="103218" y="60441"/>
                  </a:cubicBezTo>
                  <a:cubicBezTo>
                    <a:pt x="124133" y="48029"/>
                    <a:pt x="160107" y="31589"/>
                    <a:pt x="201391" y="34417"/>
                  </a:cubicBezTo>
                  <a:close/>
                  <a:moveTo>
                    <a:pt x="33942" y="0"/>
                  </a:moveTo>
                  <a:cubicBezTo>
                    <a:pt x="52746" y="0"/>
                    <a:pt x="67884" y="15114"/>
                    <a:pt x="67884" y="33888"/>
                  </a:cubicBezTo>
                  <a:cubicBezTo>
                    <a:pt x="67884" y="38661"/>
                    <a:pt x="66928" y="43274"/>
                    <a:pt x="65016" y="47411"/>
                  </a:cubicBezTo>
                  <a:cubicBezTo>
                    <a:pt x="61988" y="54411"/>
                    <a:pt x="57048" y="68889"/>
                    <a:pt x="57048" y="81617"/>
                  </a:cubicBezTo>
                  <a:lnTo>
                    <a:pt x="57048" y="581183"/>
                  </a:lnTo>
                  <a:cubicBezTo>
                    <a:pt x="57048" y="593911"/>
                    <a:pt x="46690" y="604252"/>
                    <a:pt x="33942" y="604252"/>
                  </a:cubicBezTo>
                  <a:cubicBezTo>
                    <a:pt x="21194" y="604252"/>
                    <a:pt x="10836" y="593911"/>
                    <a:pt x="10836" y="581183"/>
                  </a:cubicBezTo>
                  <a:lnTo>
                    <a:pt x="10836" y="81617"/>
                  </a:lnTo>
                  <a:cubicBezTo>
                    <a:pt x="10836" y="68889"/>
                    <a:pt x="6055" y="54411"/>
                    <a:pt x="2868" y="47411"/>
                  </a:cubicBezTo>
                  <a:cubicBezTo>
                    <a:pt x="1115" y="43274"/>
                    <a:pt x="0" y="38661"/>
                    <a:pt x="0" y="33888"/>
                  </a:cubicBezTo>
                  <a:cubicBezTo>
                    <a:pt x="0" y="15114"/>
                    <a:pt x="15298" y="0"/>
                    <a:pt x="33942" y="0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6" name="iş1íďé"/>
            <p:cNvSpPr/>
            <p:nvPr/>
          </p:nvSpPr>
          <p:spPr>
            <a:xfrm>
              <a:off x="8044424" y="2004915"/>
              <a:ext cx="426172" cy="523875"/>
            </a:xfrm>
            <a:custGeom>
              <a:avLst/>
              <a:gdLst>
                <a:gd name="connsiteX0" fmla="*/ 201391 w 491559"/>
                <a:gd name="connsiteY0" fmla="*/ 34417 h 604252"/>
                <a:gd name="connsiteX1" fmla="*/ 244085 w 491559"/>
                <a:gd name="connsiteY1" fmla="*/ 44529 h 604252"/>
                <a:gd name="connsiteX2" fmla="*/ 473074 w 491559"/>
                <a:gd name="connsiteY2" fmla="*/ 56463 h 604252"/>
                <a:gd name="connsiteX3" fmla="*/ 491559 w 491559"/>
                <a:gd name="connsiteY3" fmla="*/ 65692 h 604252"/>
                <a:gd name="connsiteX4" fmla="*/ 491559 w 491559"/>
                <a:gd name="connsiteY4" fmla="*/ 291654 h 604252"/>
                <a:gd name="connsiteX5" fmla="*/ 474827 w 491559"/>
                <a:gd name="connsiteY5" fmla="*/ 330640 h 604252"/>
                <a:gd name="connsiteX6" fmla="*/ 374117 w 491559"/>
                <a:gd name="connsiteY6" fmla="*/ 374559 h 604252"/>
                <a:gd name="connsiteX7" fmla="*/ 196280 w 491559"/>
                <a:gd name="connsiteY7" fmla="*/ 306930 h 604252"/>
                <a:gd name="connsiteX8" fmla="*/ 103537 w 491559"/>
                <a:gd name="connsiteY8" fmla="*/ 336846 h 604252"/>
                <a:gd name="connsiteX9" fmla="*/ 84255 w 491559"/>
                <a:gd name="connsiteY9" fmla="*/ 326343 h 604252"/>
                <a:gd name="connsiteX10" fmla="*/ 84255 w 491559"/>
                <a:gd name="connsiteY10" fmla="*/ 96563 h 604252"/>
                <a:gd name="connsiteX11" fmla="*/ 103218 w 491559"/>
                <a:gd name="connsiteY11" fmla="*/ 60441 h 604252"/>
                <a:gd name="connsiteX12" fmla="*/ 201391 w 491559"/>
                <a:gd name="connsiteY12" fmla="*/ 34417 h 604252"/>
                <a:gd name="connsiteX13" fmla="*/ 33942 w 491559"/>
                <a:gd name="connsiteY13" fmla="*/ 0 h 604252"/>
                <a:gd name="connsiteX14" fmla="*/ 67884 w 491559"/>
                <a:gd name="connsiteY14" fmla="*/ 33888 h 604252"/>
                <a:gd name="connsiteX15" fmla="*/ 65016 w 491559"/>
                <a:gd name="connsiteY15" fmla="*/ 47411 h 604252"/>
                <a:gd name="connsiteX16" fmla="*/ 57048 w 491559"/>
                <a:gd name="connsiteY16" fmla="*/ 81617 h 604252"/>
                <a:gd name="connsiteX17" fmla="*/ 57048 w 491559"/>
                <a:gd name="connsiteY17" fmla="*/ 581183 h 604252"/>
                <a:gd name="connsiteX18" fmla="*/ 33942 w 491559"/>
                <a:gd name="connsiteY18" fmla="*/ 604252 h 604252"/>
                <a:gd name="connsiteX19" fmla="*/ 10836 w 491559"/>
                <a:gd name="connsiteY19" fmla="*/ 581183 h 604252"/>
                <a:gd name="connsiteX20" fmla="*/ 10836 w 491559"/>
                <a:gd name="connsiteY20" fmla="*/ 81617 h 604252"/>
                <a:gd name="connsiteX21" fmla="*/ 2868 w 491559"/>
                <a:gd name="connsiteY21" fmla="*/ 47411 h 604252"/>
                <a:gd name="connsiteX22" fmla="*/ 0 w 491559"/>
                <a:gd name="connsiteY22" fmla="*/ 33888 h 604252"/>
                <a:gd name="connsiteX23" fmla="*/ 33942 w 491559"/>
                <a:gd name="connsiteY23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559" h="604252">
                  <a:moveTo>
                    <a:pt x="201391" y="34417"/>
                  </a:moveTo>
                  <a:cubicBezTo>
                    <a:pt x="215153" y="35359"/>
                    <a:pt x="229504" y="38442"/>
                    <a:pt x="244085" y="44529"/>
                  </a:cubicBezTo>
                  <a:cubicBezTo>
                    <a:pt x="323761" y="77627"/>
                    <a:pt x="352285" y="143188"/>
                    <a:pt x="473074" y="56463"/>
                  </a:cubicBezTo>
                  <a:cubicBezTo>
                    <a:pt x="483432" y="48984"/>
                    <a:pt x="491559" y="52962"/>
                    <a:pt x="491559" y="65692"/>
                  </a:cubicBezTo>
                  <a:lnTo>
                    <a:pt x="491559" y="291654"/>
                  </a:lnTo>
                  <a:cubicBezTo>
                    <a:pt x="491559" y="304384"/>
                    <a:pt x="484547" y="322365"/>
                    <a:pt x="474827" y="330640"/>
                  </a:cubicBezTo>
                  <a:cubicBezTo>
                    <a:pt x="453793" y="348780"/>
                    <a:pt x="415389" y="375832"/>
                    <a:pt x="374117" y="374559"/>
                  </a:cubicBezTo>
                  <a:cubicBezTo>
                    <a:pt x="312288" y="372649"/>
                    <a:pt x="252371" y="306930"/>
                    <a:pt x="196280" y="306930"/>
                  </a:cubicBezTo>
                  <a:cubicBezTo>
                    <a:pt x="160585" y="306930"/>
                    <a:pt x="124730" y="324275"/>
                    <a:pt x="103537" y="336846"/>
                  </a:cubicBezTo>
                  <a:cubicBezTo>
                    <a:pt x="92541" y="343370"/>
                    <a:pt x="84255" y="339074"/>
                    <a:pt x="84255" y="326343"/>
                  </a:cubicBezTo>
                  <a:lnTo>
                    <a:pt x="84255" y="96563"/>
                  </a:lnTo>
                  <a:cubicBezTo>
                    <a:pt x="84255" y="83833"/>
                    <a:pt x="92382" y="66965"/>
                    <a:pt x="103218" y="60441"/>
                  </a:cubicBezTo>
                  <a:cubicBezTo>
                    <a:pt x="124133" y="48029"/>
                    <a:pt x="160107" y="31589"/>
                    <a:pt x="201391" y="34417"/>
                  </a:cubicBezTo>
                  <a:close/>
                  <a:moveTo>
                    <a:pt x="33942" y="0"/>
                  </a:moveTo>
                  <a:cubicBezTo>
                    <a:pt x="52746" y="0"/>
                    <a:pt x="67884" y="15114"/>
                    <a:pt x="67884" y="33888"/>
                  </a:cubicBezTo>
                  <a:cubicBezTo>
                    <a:pt x="67884" y="38661"/>
                    <a:pt x="66928" y="43274"/>
                    <a:pt x="65016" y="47411"/>
                  </a:cubicBezTo>
                  <a:cubicBezTo>
                    <a:pt x="61988" y="54411"/>
                    <a:pt x="57048" y="68889"/>
                    <a:pt x="57048" y="81617"/>
                  </a:cubicBezTo>
                  <a:lnTo>
                    <a:pt x="57048" y="581183"/>
                  </a:lnTo>
                  <a:cubicBezTo>
                    <a:pt x="57048" y="593911"/>
                    <a:pt x="46690" y="604252"/>
                    <a:pt x="33942" y="604252"/>
                  </a:cubicBezTo>
                  <a:cubicBezTo>
                    <a:pt x="21194" y="604252"/>
                    <a:pt x="10836" y="593911"/>
                    <a:pt x="10836" y="581183"/>
                  </a:cubicBezTo>
                  <a:lnTo>
                    <a:pt x="10836" y="81617"/>
                  </a:lnTo>
                  <a:cubicBezTo>
                    <a:pt x="10836" y="68889"/>
                    <a:pt x="6055" y="54411"/>
                    <a:pt x="2868" y="47411"/>
                  </a:cubicBezTo>
                  <a:cubicBezTo>
                    <a:pt x="1115" y="43274"/>
                    <a:pt x="0" y="38661"/>
                    <a:pt x="0" y="33888"/>
                  </a:cubicBezTo>
                  <a:cubicBezTo>
                    <a:pt x="0" y="15114"/>
                    <a:pt x="15298" y="0"/>
                    <a:pt x="33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î$ľíḓé"/>
            <p:cNvSpPr/>
            <p:nvPr/>
          </p:nvSpPr>
          <p:spPr>
            <a:xfrm>
              <a:off x="10198245" y="2004915"/>
              <a:ext cx="426172" cy="523875"/>
            </a:xfrm>
            <a:custGeom>
              <a:avLst/>
              <a:gdLst>
                <a:gd name="connsiteX0" fmla="*/ 201391 w 491559"/>
                <a:gd name="connsiteY0" fmla="*/ 34417 h 604252"/>
                <a:gd name="connsiteX1" fmla="*/ 244085 w 491559"/>
                <a:gd name="connsiteY1" fmla="*/ 44529 h 604252"/>
                <a:gd name="connsiteX2" fmla="*/ 473074 w 491559"/>
                <a:gd name="connsiteY2" fmla="*/ 56463 h 604252"/>
                <a:gd name="connsiteX3" fmla="*/ 491559 w 491559"/>
                <a:gd name="connsiteY3" fmla="*/ 65692 h 604252"/>
                <a:gd name="connsiteX4" fmla="*/ 491559 w 491559"/>
                <a:gd name="connsiteY4" fmla="*/ 291654 h 604252"/>
                <a:gd name="connsiteX5" fmla="*/ 474827 w 491559"/>
                <a:gd name="connsiteY5" fmla="*/ 330640 h 604252"/>
                <a:gd name="connsiteX6" fmla="*/ 374117 w 491559"/>
                <a:gd name="connsiteY6" fmla="*/ 374559 h 604252"/>
                <a:gd name="connsiteX7" fmla="*/ 196280 w 491559"/>
                <a:gd name="connsiteY7" fmla="*/ 306930 h 604252"/>
                <a:gd name="connsiteX8" fmla="*/ 103537 w 491559"/>
                <a:gd name="connsiteY8" fmla="*/ 336846 h 604252"/>
                <a:gd name="connsiteX9" fmla="*/ 84255 w 491559"/>
                <a:gd name="connsiteY9" fmla="*/ 326343 h 604252"/>
                <a:gd name="connsiteX10" fmla="*/ 84255 w 491559"/>
                <a:gd name="connsiteY10" fmla="*/ 96563 h 604252"/>
                <a:gd name="connsiteX11" fmla="*/ 103218 w 491559"/>
                <a:gd name="connsiteY11" fmla="*/ 60441 h 604252"/>
                <a:gd name="connsiteX12" fmla="*/ 201391 w 491559"/>
                <a:gd name="connsiteY12" fmla="*/ 34417 h 604252"/>
                <a:gd name="connsiteX13" fmla="*/ 33942 w 491559"/>
                <a:gd name="connsiteY13" fmla="*/ 0 h 604252"/>
                <a:gd name="connsiteX14" fmla="*/ 67884 w 491559"/>
                <a:gd name="connsiteY14" fmla="*/ 33888 h 604252"/>
                <a:gd name="connsiteX15" fmla="*/ 65016 w 491559"/>
                <a:gd name="connsiteY15" fmla="*/ 47411 h 604252"/>
                <a:gd name="connsiteX16" fmla="*/ 57048 w 491559"/>
                <a:gd name="connsiteY16" fmla="*/ 81617 h 604252"/>
                <a:gd name="connsiteX17" fmla="*/ 57048 w 491559"/>
                <a:gd name="connsiteY17" fmla="*/ 581183 h 604252"/>
                <a:gd name="connsiteX18" fmla="*/ 33942 w 491559"/>
                <a:gd name="connsiteY18" fmla="*/ 604252 h 604252"/>
                <a:gd name="connsiteX19" fmla="*/ 10836 w 491559"/>
                <a:gd name="connsiteY19" fmla="*/ 581183 h 604252"/>
                <a:gd name="connsiteX20" fmla="*/ 10836 w 491559"/>
                <a:gd name="connsiteY20" fmla="*/ 81617 h 604252"/>
                <a:gd name="connsiteX21" fmla="*/ 2868 w 491559"/>
                <a:gd name="connsiteY21" fmla="*/ 47411 h 604252"/>
                <a:gd name="connsiteX22" fmla="*/ 0 w 491559"/>
                <a:gd name="connsiteY22" fmla="*/ 33888 h 604252"/>
                <a:gd name="connsiteX23" fmla="*/ 33942 w 491559"/>
                <a:gd name="connsiteY23" fmla="*/ 0 h 60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559" h="604252">
                  <a:moveTo>
                    <a:pt x="201391" y="34417"/>
                  </a:moveTo>
                  <a:cubicBezTo>
                    <a:pt x="215153" y="35359"/>
                    <a:pt x="229504" y="38442"/>
                    <a:pt x="244085" y="44529"/>
                  </a:cubicBezTo>
                  <a:cubicBezTo>
                    <a:pt x="323761" y="77627"/>
                    <a:pt x="352285" y="143188"/>
                    <a:pt x="473074" y="56463"/>
                  </a:cubicBezTo>
                  <a:cubicBezTo>
                    <a:pt x="483432" y="48984"/>
                    <a:pt x="491559" y="52962"/>
                    <a:pt x="491559" y="65692"/>
                  </a:cubicBezTo>
                  <a:lnTo>
                    <a:pt x="491559" y="291654"/>
                  </a:lnTo>
                  <a:cubicBezTo>
                    <a:pt x="491559" y="304384"/>
                    <a:pt x="484547" y="322365"/>
                    <a:pt x="474827" y="330640"/>
                  </a:cubicBezTo>
                  <a:cubicBezTo>
                    <a:pt x="453793" y="348780"/>
                    <a:pt x="415389" y="375832"/>
                    <a:pt x="374117" y="374559"/>
                  </a:cubicBezTo>
                  <a:cubicBezTo>
                    <a:pt x="312288" y="372649"/>
                    <a:pt x="252371" y="306930"/>
                    <a:pt x="196280" y="306930"/>
                  </a:cubicBezTo>
                  <a:cubicBezTo>
                    <a:pt x="160585" y="306930"/>
                    <a:pt x="124730" y="324275"/>
                    <a:pt x="103537" y="336846"/>
                  </a:cubicBezTo>
                  <a:cubicBezTo>
                    <a:pt x="92541" y="343370"/>
                    <a:pt x="84255" y="339074"/>
                    <a:pt x="84255" y="326343"/>
                  </a:cubicBezTo>
                  <a:lnTo>
                    <a:pt x="84255" y="96563"/>
                  </a:lnTo>
                  <a:cubicBezTo>
                    <a:pt x="84255" y="83833"/>
                    <a:pt x="92382" y="66965"/>
                    <a:pt x="103218" y="60441"/>
                  </a:cubicBezTo>
                  <a:cubicBezTo>
                    <a:pt x="124133" y="48029"/>
                    <a:pt x="160107" y="31589"/>
                    <a:pt x="201391" y="34417"/>
                  </a:cubicBezTo>
                  <a:close/>
                  <a:moveTo>
                    <a:pt x="33942" y="0"/>
                  </a:moveTo>
                  <a:cubicBezTo>
                    <a:pt x="52746" y="0"/>
                    <a:pt x="67884" y="15114"/>
                    <a:pt x="67884" y="33888"/>
                  </a:cubicBezTo>
                  <a:cubicBezTo>
                    <a:pt x="67884" y="38661"/>
                    <a:pt x="66928" y="43274"/>
                    <a:pt x="65016" y="47411"/>
                  </a:cubicBezTo>
                  <a:cubicBezTo>
                    <a:pt x="61988" y="54411"/>
                    <a:pt x="57048" y="68889"/>
                    <a:pt x="57048" y="81617"/>
                  </a:cubicBezTo>
                  <a:lnTo>
                    <a:pt x="57048" y="581183"/>
                  </a:lnTo>
                  <a:cubicBezTo>
                    <a:pt x="57048" y="593911"/>
                    <a:pt x="46690" y="604252"/>
                    <a:pt x="33942" y="604252"/>
                  </a:cubicBezTo>
                  <a:cubicBezTo>
                    <a:pt x="21194" y="604252"/>
                    <a:pt x="10836" y="593911"/>
                    <a:pt x="10836" y="581183"/>
                  </a:cubicBezTo>
                  <a:lnTo>
                    <a:pt x="10836" y="81617"/>
                  </a:lnTo>
                  <a:cubicBezTo>
                    <a:pt x="10836" y="68889"/>
                    <a:pt x="6055" y="54411"/>
                    <a:pt x="2868" y="47411"/>
                  </a:cubicBezTo>
                  <a:cubicBezTo>
                    <a:pt x="1115" y="43274"/>
                    <a:pt x="0" y="38661"/>
                    <a:pt x="0" y="33888"/>
                  </a:cubicBezTo>
                  <a:cubicBezTo>
                    <a:pt x="0" y="15114"/>
                    <a:pt x="15298" y="0"/>
                    <a:pt x="33942" y="0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pic>
        <p:nvPicPr>
          <p:cNvPr id="53" name="图片 52" descr="C:\Users\Administrator\Desktop\插画商务办公\QQ图片20181226154640.jpgQQ图片20181226154640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75442" y="4696931"/>
            <a:ext cx="3265170" cy="21768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-1587" y="-10265"/>
            <a:ext cx="671512" cy="6884055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948792" y="4696931"/>
            <a:ext cx="1243208" cy="2176860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9E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4761" y="-15875"/>
            <a:ext cx="5832788" cy="687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9962" y="1260792"/>
            <a:ext cx="6392038" cy="43205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9393" y="1563539"/>
            <a:ext cx="31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请点击输入标题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83012" y="3066307"/>
            <a:ext cx="881991" cy="0"/>
          </a:xfrm>
          <a:prstGeom prst="line">
            <a:avLst/>
          </a:prstGeom>
          <a:ln w="19050">
            <a:solidFill>
              <a:srgbClr val="3C2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694532" y="3443065"/>
            <a:ext cx="3591718" cy="224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6915" y="2027107"/>
            <a:ext cx="490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请点击输入副标题请点击输入副标题</a:t>
            </a:r>
          </a:p>
          <a:p>
            <a:pPr algn="ctr"/>
            <a:endParaRPr lang="zh-CN" altLang="en-US" sz="14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30300"/>
            <a:ext cx="3432789" cy="4849586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0459" y="1131615"/>
            <a:ext cx="7270432" cy="48469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130300"/>
            <a:ext cx="4238625" cy="4849586"/>
          </a:xfrm>
          <a:prstGeom prst="rect">
            <a:avLst/>
          </a:prstGeom>
          <a:gradFill flip="none" rotWithShape="1">
            <a:gsLst>
              <a:gs pos="43392">
                <a:srgbClr val="3C264F">
                  <a:alpha val="96000"/>
                </a:srgbClr>
              </a:gs>
              <a:gs pos="60000">
                <a:srgbClr val="3C264F"/>
              </a:gs>
              <a:gs pos="92149">
                <a:srgbClr val="3C264F"/>
              </a:gs>
              <a:gs pos="80991">
                <a:srgbClr val="3C264F"/>
              </a:gs>
              <a:gs pos="72000">
                <a:srgbClr val="3C264F"/>
              </a:gs>
              <a:gs pos="16532">
                <a:srgbClr val="3C264F">
                  <a:alpha val="84000"/>
                </a:srgbClr>
              </a:gs>
              <a:gs pos="9000">
                <a:srgbClr val="3C264F">
                  <a:alpha val="47000"/>
                </a:srgbClr>
              </a:gs>
              <a:gs pos="23000">
                <a:srgbClr val="3C264F"/>
              </a:gs>
              <a:gs pos="0">
                <a:srgbClr val="3C264F">
                  <a:alpha val="0"/>
                </a:srgbClr>
              </a:gs>
              <a:gs pos="100000">
                <a:srgbClr val="3C264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1263" y="3142051"/>
            <a:ext cx="1978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rgbClr val="EC9E9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11520488" y="-8706"/>
            <a:ext cx="671512" cy="3829592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20488" y="3820886"/>
            <a:ext cx="671512" cy="3037114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9925" y="1791242"/>
            <a:ext cx="0" cy="3033939"/>
          </a:xfrm>
          <a:prstGeom prst="line">
            <a:avLst/>
          </a:prstGeom>
          <a:ln w="19050">
            <a:solidFill>
              <a:srgbClr val="C6B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-290598" y="190609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Part 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9256" y="3608062"/>
            <a:ext cx="197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尚待完善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8179" y="4155021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SHORTCOMING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9925" y="349939"/>
            <a:ext cx="317220" cy="254611"/>
            <a:chOff x="1083583" y="318719"/>
            <a:chExt cx="317220" cy="254611"/>
          </a:xfrm>
          <a:solidFill>
            <a:srgbClr val="3C264F"/>
          </a:solidFill>
        </p:grpSpPr>
        <p:sp>
          <p:nvSpPr>
            <p:cNvPr id="19" name="矩形 18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2" y="6670797"/>
            <a:ext cx="11520489" cy="187203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9E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9212" y="-15875"/>
            <a:ext cx="5832788" cy="687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47659" y="1665662"/>
            <a:ext cx="31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请点击输入标题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411278" y="3168430"/>
            <a:ext cx="881991" cy="0"/>
          </a:xfrm>
          <a:prstGeom prst="line">
            <a:avLst/>
          </a:prstGeom>
          <a:ln w="19050">
            <a:solidFill>
              <a:srgbClr val="3C2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7322798" y="3545188"/>
            <a:ext cx="3591718" cy="224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75181" y="2129230"/>
            <a:ext cx="490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请点击输入副标题请点击输入副标题</a:t>
            </a:r>
          </a:p>
          <a:p>
            <a:pPr algn="ctr"/>
            <a:endParaRPr lang="zh-CN" altLang="en-US" sz="14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pic>
        <p:nvPicPr>
          <p:cNvPr id="18" name="图片 17" descr="C:\Users\Administrator\Desktop\插画商务办公\QQ图片20181226154645.jpgQQ图片2018122615464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1617" y="1173136"/>
            <a:ext cx="6308725" cy="4205549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938442" y="5625880"/>
            <a:ext cx="1379028" cy="0"/>
          </a:xfrm>
          <a:prstGeom prst="line">
            <a:avLst/>
          </a:prstGeom>
          <a:ln w="19050">
            <a:solidFill>
              <a:srgbClr val="3C2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382963" y="1773625"/>
            <a:ext cx="3714750" cy="4363650"/>
            <a:chOff x="3382963" y="1773625"/>
            <a:chExt cx="3714750" cy="4363650"/>
          </a:xfrm>
        </p:grpSpPr>
        <p:grpSp>
          <p:nvGrpSpPr>
            <p:cNvPr id="16" name="组合 15"/>
            <p:cNvGrpSpPr/>
            <p:nvPr/>
          </p:nvGrpSpPr>
          <p:grpSpPr>
            <a:xfrm>
              <a:off x="3881323" y="2635698"/>
              <a:ext cx="2565306" cy="902401"/>
              <a:chOff x="1743585" y="2176414"/>
              <a:chExt cx="2409525" cy="902401"/>
            </a:xfrm>
          </p:grpSpPr>
          <p:sp>
            <p:nvSpPr>
              <p:cNvPr id="17" name="矩形 16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/>
              <p:nvPr/>
            </p:nvSpPr>
            <p:spPr>
              <a:xfrm>
                <a:off x="2224728" y="2176414"/>
                <a:ext cx="14472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请点击此处输入标题</a:t>
                </a:r>
                <a:endParaRPr lang="zh-CN" altLang="en-US" sz="1200" dirty="0">
                  <a:solidFill>
                    <a:srgbClr val="58585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 txBox="1"/>
              <p:nvPr/>
            </p:nvSpPr>
            <p:spPr>
              <a:xfrm>
                <a:off x="1743585" y="2441415"/>
                <a:ext cx="2409525" cy="637400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zh-CN" altLang="en-US" sz="1000" kern="0" spc="80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Lato Light"/>
                    <a:sym typeface="字魂58号-创中黑" panose="00000500000000000000" pitchFamily="2" charset="-122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83724" y="1773625"/>
              <a:ext cx="713227" cy="713227"/>
              <a:chOff x="2355843" y="3134416"/>
              <a:chExt cx="713227" cy="713227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2355843" y="3134416"/>
                <a:ext cx="713227" cy="7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600000" sx="98000" sy="98000" algn="ctr" rotWithShape="0">
                  <a:schemeClr val="bg2">
                    <a:lumMod val="1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2464694" y="3248642"/>
                <a:ext cx="495525" cy="484774"/>
                <a:chOff x="9533108" y="3302000"/>
                <a:chExt cx="804862" cy="787400"/>
              </a:xfrm>
            </p:grpSpPr>
            <p:sp>
              <p:nvSpPr>
                <p:cNvPr id="22" name="Oval 72"/>
                <p:cNvSpPr>
                  <a:spLocks noChangeArrowheads="1"/>
                </p:cNvSpPr>
                <p:nvPr/>
              </p:nvSpPr>
              <p:spPr bwMode="auto">
                <a:xfrm>
                  <a:off x="9533108" y="3302000"/>
                  <a:ext cx="804862" cy="787400"/>
                </a:xfrm>
                <a:prstGeom prst="ellipse">
                  <a:avLst/>
                </a:prstGeom>
                <a:solidFill>
                  <a:srgbClr val="EC9E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23" name="shopping-cart-preferences-symbol_51550"/>
                <p:cNvSpPr>
                  <a:spLocks noChangeAspect="1"/>
                </p:cNvSpPr>
                <p:nvPr/>
              </p:nvSpPr>
              <p:spPr bwMode="auto">
                <a:xfrm>
                  <a:off x="9735309" y="3501110"/>
                  <a:ext cx="400461" cy="389180"/>
                </a:xfrm>
                <a:custGeom>
                  <a:avLst/>
                  <a:gdLst>
                    <a:gd name="connsiteX0" fmla="*/ 252413 w 338138"/>
                    <a:gd name="connsiteY0" fmla="*/ 65087 h 328613"/>
                    <a:gd name="connsiteX1" fmla="*/ 274638 w 338138"/>
                    <a:gd name="connsiteY1" fmla="*/ 87312 h 328613"/>
                    <a:gd name="connsiteX2" fmla="*/ 252413 w 338138"/>
                    <a:gd name="connsiteY2" fmla="*/ 109537 h 328613"/>
                    <a:gd name="connsiteX3" fmla="*/ 230188 w 338138"/>
                    <a:gd name="connsiteY3" fmla="*/ 87312 h 328613"/>
                    <a:gd name="connsiteX4" fmla="*/ 252413 w 338138"/>
                    <a:gd name="connsiteY4" fmla="*/ 65087 h 328613"/>
                    <a:gd name="connsiteX5" fmla="*/ 244590 w 338138"/>
                    <a:gd name="connsiteY5" fmla="*/ 22225 h 328613"/>
                    <a:gd name="connsiteX6" fmla="*/ 237962 w 338138"/>
                    <a:gd name="connsiteY6" fmla="*/ 28853 h 328613"/>
                    <a:gd name="connsiteX7" fmla="*/ 237962 w 338138"/>
                    <a:gd name="connsiteY7" fmla="*/ 38133 h 328613"/>
                    <a:gd name="connsiteX8" fmla="*/ 228683 w 338138"/>
                    <a:gd name="connsiteY8" fmla="*/ 43436 h 328613"/>
                    <a:gd name="connsiteX9" fmla="*/ 222054 w 338138"/>
                    <a:gd name="connsiteY9" fmla="*/ 35482 h 328613"/>
                    <a:gd name="connsiteX10" fmla="*/ 212775 w 338138"/>
                    <a:gd name="connsiteY10" fmla="*/ 35482 h 328613"/>
                    <a:gd name="connsiteX11" fmla="*/ 202170 w 338138"/>
                    <a:gd name="connsiteY11" fmla="*/ 47413 h 328613"/>
                    <a:gd name="connsiteX12" fmla="*/ 202170 w 338138"/>
                    <a:gd name="connsiteY12" fmla="*/ 55366 h 328613"/>
                    <a:gd name="connsiteX13" fmla="*/ 208798 w 338138"/>
                    <a:gd name="connsiteY13" fmla="*/ 63320 h 328613"/>
                    <a:gd name="connsiteX14" fmla="*/ 204821 w 338138"/>
                    <a:gd name="connsiteY14" fmla="*/ 72600 h 328613"/>
                    <a:gd name="connsiteX15" fmla="*/ 194216 w 338138"/>
                    <a:gd name="connsiteY15" fmla="*/ 72600 h 328613"/>
                    <a:gd name="connsiteX16" fmla="*/ 188913 w 338138"/>
                    <a:gd name="connsiteY16" fmla="*/ 79228 h 328613"/>
                    <a:gd name="connsiteX17" fmla="*/ 188913 w 338138"/>
                    <a:gd name="connsiteY17" fmla="*/ 95136 h 328613"/>
                    <a:gd name="connsiteX18" fmla="*/ 194216 w 338138"/>
                    <a:gd name="connsiteY18" fmla="*/ 100439 h 328613"/>
                    <a:gd name="connsiteX19" fmla="*/ 204821 w 338138"/>
                    <a:gd name="connsiteY19" fmla="*/ 100439 h 328613"/>
                    <a:gd name="connsiteX20" fmla="*/ 208798 w 338138"/>
                    <a:gd name="connsiteY20" fmla="*/ 111044 h 328613"/>
                    <a:gd name="connsiteX21" fmla="*/ 202170 w 338138"/>
                    <a:gd name="connsiteY21" fmla="*/ 117672 h 328613"/>
                    <a:gd name="connsiteX22" fmla="*/ 199518 w 338138"/>
                    <a:gd name="connsiteY22" fmla="*/ 122975 h 328613"/>
                    <a:gd name="connsiteX23" fmla="*/ 202170 w 338138"/>
                    <a:gd name="connsiteY23" fmla="*/ 126952 h 328613"/>
                    <a:gd name="connsiteX24" fmla="*/ 212775 w 338138"/>
                    <a:gd name="connsiteY24" fmla="*/ 137557 h 328613"/>
                    <a:gd name="connsiteX25" fmla="*/ 222054 w 338138"/>
                    <a:gd name="connsiteY25" fmla="*/ 137557 h 328613"/>
                    <a:gd name="connsiteX26" fmla="*/ 228683 w 338138"/>
                    <a:gd name="connsiteY26" fmla="*/ 130929 h 328613"/>
                    <a:gd name="connsiteX27" fmla="*/ 237962 w 338138"/>
                    <a:gd name="connsiteY27" fmla="*/ 134905 h 328613"/>
                    <a:gd name="connsiteX28" fmla="*/ 237962 w 338138"/>
                    <a:gd name="connsiteY28" fmla="*/ 145511 h 328613"/>
                    <a:gd name="connsiteX29" fmla="*/ 244590 w 338138"/>
                    <a:gd name="connsiteY29" fmla="*/ 150813 h 328613"/>
                    <a:gd name="connsiteX30" fmla="*/ 260498 w 338138"/>
                    <a:gd name="connsiteY30" fmla="*/ 150813 h 328613"/>
                    <a:gd name="connsiteX31" fmla="*/ 267126 w 338138"/>
                    <a:gd name="connsiteY31" fmla="*/ 145511 h 328613"/>
                    <a:gd name="connsiteX32" fmla="*/ 267126 w 338138"/>
                    <a:gd name="connsiteY32" fmla="*/ 134905 h 328613"/>
                    <a:gd name="connsiteX33" fmla="*/ 276406 w 338138"/>
                    <a:gd name="connsiteY33" fmla="*/ 130929 h 328613"/>
                    <a:gd name="connsiteX34" fmla="*/ 284360 w 338138"/>
                    <a:gd name="connsiteY34" fmla="*/ 137557 h 328613"/>
                    <a:gd name="connsiteX35" fmla="*/ 292314 w 338138"/>
                    <a:gd name="connsiteY35" fmla="*/ 137557 h 328613"/>
                    <a:gd name="connsiteX36" fmla="*/ 304245 w 338138"/>
                    <a:gd name="connsiteY36" fmla="*/ 126952 h 328613"/>
                    <a:gd name="connsiteX37" fmla="*/ 304245 w 338138"/>
                    <a:gd name="connsiteY37" fmla="*/ 117672 h 328613"/>
                    <a:gd name="connsiteX38" fmla="*/ 296291 w 338138"/>
                    <a:gd name="connsiteY38" fmla="*/ 111044 h 328613"/>
                    <a:gd name="connsiteX39" fmla="*/ 301593 w 338138"/>
                    <a:gd name="connsiteY39" fmla="*/ 100439 h 328613"/>
                    <a:gd name="connsiteX40" fmla="*/ 310873 w 338138"/>
                    <a:gd name="connsiteY40" fmla="*/ 100439 h 328613"/>
                    <a:gd name="connsiteX41" fmla="*/ 317501 w 338138"/>
                    <a:gd name="connsiteY41" fmla="*/ 95136 h 328613"/>
                    <a:gd name="connsiteX42" fmla="*/ 317501 w 338138"/>
                    <a:gd name="connsiteY42" fmla="*/ 79228 h 328613"/>
                    <a:gd name="connsiteX43" fmla="*/ 310873 w 338138"/>
                    <a:gd name="connsiteY43" fmla="*/ 72600 h 328613"/>
                    <a:gd name="connsiteX44" fmla="*/ 301593 w 338138"/>
                    <a:gd name="connsiteY44" fmla="*/ 72600 h 328613"/>
                    <a:gd name="connsiteX45" fmla="*/ 296291 w 338138"/>
                    <a:gd name="connsiteY45" fmla="*/ 63320 h 328613"/>
                    <a:gd name="connsiteX46" fmla="*/ 304245 w 338138"/>
                    <a:gd name="connsiteY46" fmla="*/ 55366 h 328613"/>
                    <a:gd name="connsiteX47" fmla="*/ 305570 w 338138"/>
                    <a:gd name="connsiteY47" fmla="*/ 51390 h 328613"/>
                    <a:gd name="connsiteX48" fmla="*/ 304245 w 338138"/>
                    <a:gd name="connsiteY48" fmla="*/ 47413 h 328613"/>
                    <a:gd name="connsiteX49" fmla="*/ 292314 w 338138"/>
                    <a:gd name="connsiteY49" fmla="*/ 35482 h 328613"/>
                    <a:gd name="connsiteX50" fmla="*/ 284360 w 338138"/>
                    <a:gd name="connsiteY50" fmla="*/ 35482 h 328613"/>
                    <a:gd name="connsiteX51" fmla="*/ 276406 w 338138"/>
                    <a:gd name="connsiteY51" fmla="*/ 43436 h 328613"/>
                    <a:gd name="connsiteX52" fmla="*/ 267126 w 338138"/>
                    <a:gd name="connsiteY52" fmla="*/ 38133 h 328613"/>
                    <a:gd name="connsiteX53" fmla="*/ 267126 w 338138"/>
                    <a:gd name="connsiteY53" fmla="*/ 28853 h 328613"/>
                    <a:gd name="connsiteX54" fmla="*/ 260498 w 338138"/>
                    <a:gd name="connsiteY54" fmla="*/ 22225 h 328613"/>
                    <a:gd name="connsiteX55" fmla="*/ 244590 w 338138"/>
                    <a:gd name="connsiteY55" fmla="*/ 22225 h 328613"/>
                    <a:gd name="connsiteX56" fmla="*/ 244358 w 338138"/>
                    <a:gd name="connsiteY56" fmla="*/ 0 h 328613"/>
                    <a:gd name="connsiteX57" fmla="*/ 260208 w 338138"/>
                    <a:gd name="connsiteY57" fmla="*/ 0 h 328613"/>
                    <a:gd name="connsiteX58" fmla="*/ 282662 w 338138"/>
                    <a:gd name="connsiteY58" fmla="*/ 11830 h 328613"/>
                    <a:gd name="connsiteX59" fmla="*/ 307759 w 338138"/>
                    <a:gd name="connsiteY59" fmla="*/ 19717 h 328613"/>
                    <a:gd name="connsiteX60" fmla="*/ 318325 w 338138"/>
                    <a:gd name="connsiteY60" fmla="*/ 30233 h 328613"/>
                    <a:gd name="connsiteX61" fmla="*/ 326250 w 338138"/>
                    <a:gd name="connsiteY61" fmla="*/ 49949 h 328613"/>
                    <a:gd name="connsiteX62" fmla="*/ 326250 w 338138"/>
                    <a:gd name="connsiteY62" fmla="*/ 55207 h 328613"/>
                    <a:gd name="connsiteX63" fmla="*/ 338138 w 338138"/>
                    <a:gd name="connsiteY63" fmla="*/ 77553 h 328613"/>
                    <a:gd name="connsiteX64" fmla="*/ 338138 w 338138"/>
                    <a:gd name="connsiteY64" fmla="*/ 93326 h 328613"/>
                    <a:gd name="connsiteX65" fmla="*/ 326250 w 338138"/>
                    <a:gd name="connsiteY65" fmla="*/ 115672 h 328613"/>
                    <a:gd name="connsiteX66" fmla="*/ 318325 w 338138"/>
                    <a:gd name="connsiteY66" fmla="*/ 139332 h 328613"/>
                    <a:gd name="connsiteX67" fmla="*/ 309079 w 338138"/>
                    <a:gd name="connsiteY67" fmla="*/ 149848 h 328613"/>
                    <a:gd name="connsiteX68" fmla="*/ 309079 w 338138"/>
                    <a:gd name="connsiteY68" fmla="*/ 166936 h 328613"/>
                    <a:gd name="connsiteX69" fmla="*/ 99064 w 338138"/>
                    <a:gd name="connsiteY69" fmla="*/ 255004 h 328613"/>
                    <a:gd name="connsiteX70" fmla="*/ 96422 w 338138"/>
                    <a:gd name="connsiteY70" fmla="*/ 264205 h 328613"/>
                    <a:gd name="connsiteX71" fmla="*/ 307759 w 338138"/>
                    <a:gd name="connsiteY71" fmla="*/ 264205 h 328613"/>
                    <a:gd name="connsiteX72" fmla="*/ 307759 w 338138"/>
                    <a:gd name="connsiteY72" fmla="*/ 294437 h 328613"/>
                    <a:gd name="connsiteX73" fmla="*/ 287946 w 338138"/>
                    <a:gd name="connsiteY73" fmla="*/ 294437 h 328613"/>
                    <a:gd name="connsiteX74" fmla="*/ 289267 w 338138"/>
                    <a:gd name="connsiteY74" fmla="*/ 303639 h 328613"/>
                    <a:gd name="connsiteX75" fmla="*/ 266812 w 338138"/>
                    <a:gd name="connsiteY75" fmla="*/ 328613 h 328613"/>
                    <a:gd name="connsiteX76" fmla="*/ 243037 w 338138"/>
                    <a:gd name="connsiteY76" fmla="*/ 303639 h 328613"/>
                    <a:gd name="connsiteX77" fmla="*/ 244358 w 338138"/>
                    <a:gd name="connsiteY77" fmla="*/ 294437 h 328613"/>
                    <a:gd name="connsiteX78" fmla="*/ 120197 w 338138"/>
                    <a:gd name="connsiteY78" fmla="*/ 294437 h 328613"/>
                    <a:gd name="connsiteX79" fmla="*/ 122839 w 338138"/>
                    <a:gd name="connsiteY79" fmla="*/ 303639 h 328613"/>
                    <a:gd name="connsiteX80" fmla="*/ 99064 w 338138"/>
                    <a:gd name="connsiteY80" fmla="*/ 328613 h 328613"/>
                    <a:gd name="connsiteX81" fmla="*/ 75288 w 338138"/>
                    <a:gd name="connsiteY81" fmla="*/ 303639 h 328613"/>
                    <a:gd name="connsiteX82" fmla="*/ 77930 w 338138"/>
                    <a:gd name="connsiteY82" fmla="*/ 294437 h 328613"/>
                    <a:gd name="connsiteX83" fmla="*/ 55476 w 338138"/>
                    <a:gd name="connsiteY83" fmla="*/ 294437 h 328613"/>
                    <a:gd name="connsiteX84" fmla="*/ 71326 w 338138"/>
                    <a:gd name="connsiteY84" fmla="*/ 243174 h 328613"/>
                    <a:gd name="connsiteX85" fmla="*/ 34342 w 338138"/>
                    <a:gd name="connsiteY85" fmla="*/ 65723 h 328613"/>
                    <a:gd name="connsiteX86" fmla="*/ 0 w 338138"/>
                    <a:gd name="connsiteY86" fmla="*/ 59151 h 328613"/>
                    <a:gd name="connsiteX87" fmla="*/ 5283 w 338138"/>
                    <a:gd name="connsiteY87" fmla="*/ 30233 h 328613"/>
                    <a:gd name="connsiteX88" fmla="*/ 59438 w 338138"/>
                    <a:gd name="connsiteY88" fmla="*/ 39434 h 328613"/>
                    <a:gd name="connsiteX89" fmla="*/ 66042 w 338138"/>
                    <a:gd name="connsiteY89" fmla="*/ 67037 h 328613"/>
                    <a:gd name="connsiteX90" fmla="*/ 169069 w 338138"/>
                    <a:gd name="connsiteY90" fmla="*/ 67037 h 328613"/>
                    <a:gd name="connsiteX91" fmla="*/ 178315 w 338138"/>
                    <a:gd name="connsiteY91" fmla="*/ 55207 h 328613"/>
                    <a:gd name="connsiteX92" fmla="*/ 186240 w 338138"/>
                    <a:gd name="connsiteY92" fmla="*/ 30233 h 328613"/>
                    <a:gd name="connsiteX93" fmla="*/ 198128 w 338138"/>
                    <a:gd name="connsiteY93" fmla="*/ 19717 h 328613"/>
                    <a:gd name="connsiteX94" fmla="*/ 221903 w 338138"/>
                    <a:gd name="connsiteY94" fmla="*/ 11830 h 328613"/>
                    <a:gd name="connsiteX95" fmla="*/ 244358 w 338138"/>
                    <a:gd name="connsiteY95" fmla="*/ 0 h 32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</a:cxnLst>
                  <a:rect l="l" t="t" r="r" b="b"/>
                  <a:pathLst>
                    <a:path w="338138" h="328613">
                      <a:moveTo>
                        <a:pt x="252413" y="65087"/>
                      </a:moveTo>
                      <a:cubicBezTo>
                        <a:pt x="264688" y="65087"/>
                        <a:pt x="274638" y="75037"/>
                        <a:pt x="274638" y="87312"/>
                      </a:cubicBezTo>
                      <a:cubicBezTo>
                        <a:pt x="274638" y="99587"/>
                        <a:pt x="264688" y="109537"/>
                        <a:pt x="252413" y="109537"/>
                      </a:cubicBezTo>
                      <a:cubicBezTo>
                        <a:pt x="240138" y="109537"/>
                        <a:pt x="230188" y="99587"/>
                        <a:pt x="230188" y="87312"/>
                      </a:cubicBezTo>
                      <a:cubicBezTo>
                        <a:pt x="230188" y="75037"/>
                        <a:pt x="240138" y="65087"/>
                        <a:pt x="252413" y="65087"/>
                      </a:cubicBezTo>
                      <a:close/>
                      <a:moveTo>
                        <a:pt x="244590" y="22225"/>
                      </a:moveTo>
                      <a:cubicBezTo>
                        <a:pt x="241939" y="22225"/>
                        <a:pt x="237962" y="26202"/>
                        <a:pt x="237962" y="28853"/>
                      </a:cubicBezTo>
                      <a:cubicBezTo>
                        <a:pt x="237962" y="28853"/>
                        <a:pt x="237962" y="28853"/>
                        <a:pt x="237962" y="38133"/>
                      </a:cubicBezTo>
                      <a:cubicBezTo>
                        <a:pt x="235311" y="39459"/>
                        <a:pt x="231334" y="40784"/>
                        <a:pt x="228683" y="43436"/>
                      </a:cubicBezTo>
                      <a:cubicBezTo>
                        <a:pt x="228683" y="43436"/>
                        <a:pt x="228683" y="43436"/>
                        <a:pt x="222054" y="35482"/>
                      </a:cubicBezTo>
                      <a:cubicBezTo>
                        <a:pt x="219403" y="34156"/>
                        <a:pt x="215426" y="34156"/>
                        <a:pt x="212775" y="35482"/>
                      </a:cubicBezTo>
                      <a:cubicBezTo>
                        <a:pt x="212775" y="35482"/>
                        <a:pt x="212775" y="35482"/>
                        <a:pt x="202170" y="47413"/>
                      </a:cubicBezTo>
                      <a:cubicBezTo>
                        <a:pt x="199518" y="50064"/>
                        <a:pt x="199518" y="54041"/>
                        <a:pt x="202170" y="55366"/>
                      </a:cubicBezTo>
                      <a:cubicBezTo>
                        <a:pt x="202170" y="55366"/>
                        <a:pt x="202170" y="55366"/>
                        <a:pt x="208798" y="63320"/>
                      </a:cubicBezTo>
                      <a:cubicBezTo>
                        <a:pt x="207472" y="65972"/>
                        <a:pt x="204821" y="69949"/>
                        <a:pt x="204821" y="72600"/>
                      </a:cubicBezTo>
                      <a:cubicBezTo>
                        <a:pt x="204821" y="72600"/>
                        <a:pt x="204821" y="72600"/>
                        <a:pt x="194216" y="72600"/>
                      </a:cubicBezTo>
                      <a:cubicBezTo>
                        <a:pt x="191564" y="72600"/>
                        <a:pt x="188913" y="75251"/>
                        <a:pt x="188913" y="79228"/>
                      </a:cubicBezTo>
                      <a:cubicBezTo>
                        <a:pt x="188913" y="79228"/>
                        <a:pt x="188913" y="79228"/>
                        <a:pt x="188913" y="95136"/>
                      </a:cubicBezTo>
                      <a:cubicBezTo>
                        <a:pt x="188913" y="97787"/>
                        <a:pt x="191564" y="100439"/>
                        <a:pt x="194216" y="100439"/>
                      </a:cubicBezTo>
                      <a:cubicBezTo>
                        <a:pt x="194216" y="100439"/>
                        <a:pt x="194216" y="100439"/>
                        <a:pt x="204821" y="100439"/>
                      </a:cubicBezTo>
                      <a:cubicBezTo>
                        <a:pt x="204821" y="104416"/>
                        <a:pt x="207472" y="108392"/>
                        <a:pt x="208798" y="111044"/>
                      </a:cubicBezTo>
                      <a:cubicBezTo>
                        <a:pt x="208798" y="111044"/>
                        <a:pt x="208798" y="111044"/>
                        <a:pt x="202170" y="117672"/>
                      </a:cubicBezTo>
                      <a:cubicBezTo>
                        <a:pt x="200844" y="118998"/>
                        <a:pt x="199518" y="120323"/>
                        <a:pt x="199518" y="122975"/>
                      </a:cubicBezTo>
                      <a:cubicBezTo>
                        <a:pt x="199518" y="124300"/>
                        <a:pt x="200844" y="125626"/>
                        <a:pt x="202170" y="126952"/>
                      </a:cubicBezTo>
                      <a:cubicBezTo>
                        <a:pt x="202170" y="126952"/>
                        <a:pt x="202170" y="126952"/>
                        <a:pt x="212775" y="137557"/>
                      </a:cubicBezTo>
                      <a:cubicBezTo>
                        <a:pt x="215426" y="140208"/>
                        <a:pt x="219403" y="140208"/>
                        <a:pt x="222054" y="137557"/>
                      </a:cubicBezTo>
                      <a:cubicBezTo>
                        <a:pt x="222054" y="137557"/>
                        <a:pt x="222054" y="137557"/>
                        <a:pt x="228683" y="130929"/>
                      </a:cubicBezTo>
                      <a:cubicBezTo>
                        <a:pt x="231334" y="132254"/>
                        <a:pt x="235311" y="134905"/>
                        <a:pt x="237962" y="134905"/>
                      </a:cubicBezTo>
                      <a:cubicBezTo>
                        <a:pt x="237962" y="134905"/>
                        <a:pt x="237962" y="134905"/>
                        <a:pt x="237962" y="145511"/>
                      </a:cubicBezTo>
                      <a:cubicBezTo>
                        <a:pt x="237962" y="148162"/>
                        <a:pt x="241939" y="150813"/>
                        <a:pt x="244590" y="150813"/>
                      </a:cubicBezTo>
                      <a:cubicBezTo>
                        <a:pt x="244590" y="150813"/>
                        <a:pt x="244590" y="150813"/>
                        <a:pt x="260498" y="150813"/>
                      </a:cubicBezTo>
                      <a:cubicBezTo>
                        <a:pt x="264475" y="150813"/>
                        <a:pt x="267126" y="148162"/>
                        <a:pt x="267126" y="145511"/>
                      </a:cubicBezTo>
                      <a:cubicBezTo>
                        <a:pt x="267126" y="145511"/>
                        <a:pt x="267126" y="145511"/>
                        <a:pt x="267126" y="134905"/>
                      </a:cubicBezTo>
                      <a:cubicBezTo>
                        <a:pt x="269778" y="134905"/>
                        <a:pt x="273755" y="132254"/>
                        <a:pt x="276406" y="130929"/>
                      </a:cubicBezTo>
                      <a:cubicBezTo>
                        <a:pt x="276406" y="130929"/>
                        <a:pt x="276406" y="130929"/>
                        <a:pt x="284360" y="137557"/>
                      </a:cubicBezTo>
                      <a:cubicBezTo>
                        <a:pt x="285686" y="140208"/>
                        <a:pt x="289662" y="140208"/>
                        <a:pt x="292314" y="137557"/>
                      </a:cubicBezTo>
                      <a:cubicBezTo>
                        <a:pt x="292314" y="137557"/>
                        <a:pt x="292314" y="137557"/>
                        <a:pt x="304245" y="126952"/>
                      </a:cubicBezTo>
                      <a:cubicBezTo>
                        <a:pt x="305570" y="124300"/>
                        <a:pt x="305570" y="120323"/>
                        <a:pt x="304245" y="117672"/>
                      </a:cubicBezTo>
                      <a:cubicBezTo>
                        <a:pt x="304245" y="117672"/>
                        <a:pt x="304245" y="117672"/>
                        <a:pt x="296291" y="111044"/>
                      </a:cubicBezTo>
                      <a:cubicBezTo>
                        <a:pt x="298942" y="108392"/>
                        <a:pt x="300268" y="104416"/>
                        <a:pt x="301593" y="100439"/>
                      </a:cubicBezTo>
                      <a:cubicBezTo>
                        <a:pt x="301593" y="100439"/>
                        <a:pt x="301593" y="100439"/>
                        <a:pt x="310873" y="100439"/>
                      </a:cubicBezTo>
                      <a:cubicBezTo>
                        <a:pt x="313524" y="100439"/>
                        <a:pt x="317501" y="97787"/>
                        <a:pt x="317501" y="95136"/>
                      </a:cubicBezTo>
                      <a:lnTo>
                        <a:pt x="317501" y="79228"/>
                      </a:lnTo>
                      <a:cubicBezTo>
                        <a:pt x="317501" y="75251"/>
                        <a:pt x="313524" y="72600"/>
                        <a:pt x="310873" y="72600"/>
                      </a:cubicBezTo>
                      <a:cubicBezTo>
                        <a:pt x="310873" y="72600"/>
                        <a:pt x="310873" y="72600"/>
                        <a:pt x="301593" y="72600"/>
                      </a:cubicBezTo>
                      <a:cubicBezTo>
                        <a:pt x="300268" y="69949"/>
                        <a:pt x="298942" y="65972"/>
                        <a:pt x="296291" y="63320"/>
                      </a:cubicBezTo>
                      <a:cubicBezTo>
                        <a:pt x="296291" y="63320"/>
                        <a:pt x="296291" y="63320"/>
                        <a:pt x="304245" y="55366"/>
                      </a:cubicBezTo>
                      <a:cubicBezTo>
                        <a:pt x="304245" y="55366"/>
                        <a:pt x="305570" y="52715"/>
                        <a:pt x="305570" y="51390"/>
                      </a:cubicBezTo>
                      <a:cubicBezTo>
                        <a:pt x="305570" y="50064"/>
                        <a:pt x="305570" y="48738"/>
                        <a:pt x="304245" y="47413"/>
                      </a:cubicBezTo>
                      <a:cubicBezTo>
                        <a:pt x="304245" y="47413"/>
                        <a:pt x="304245" y="47413"/>
                        <a:pt x="292314" y="35482"/>
                      </a:cubicBezTo>
                      <a:cubicBezTo>
                        <a:pt x="289662" y="34156"/>
                        <a:pt x="285686" y="34156"/>
                        <a:pt x="284360" y="35482"/>
                      </a:cubicBezTo>
                      <a:cubicBezTo>
                        <a:pt x="284360" y="35482"/>
                        <a:pt x="284360" y="35482"/>
                        <a:pt x="276406" y="43436"/>
                      </a:cubicBezTo>
                      <a:cubicBezTo>
                        <a:pt x="273755" y="40784"/>
                        <a:pt x="269778" y="39459"/>
                        <a:pt x="267126" y="38133"/>
                      </a:cubicBezTo>
                      <a:cubicBezTo>
                        <a:pt x="267126" y="38133"/>
                        <a:pt x="267126" y="38133"/>
                        <a:pt x="267126" y="28853"/>
                      </a:cubicBezTo>
                      <a:cubicBezTo>
                        <a:pt x="267126" y="26202"/>
                        <a:pt x="264475" y="22225"/>
                        <a:pt x="260498" y="22225"/>
                      </a:cubicBezTo>
                      <a:cubicBezTo>
                        <a:pt x="260498" y="22225"/>
                        <a:pt x="260498" y="22225"/>
                        <a:pt x="244590" y="22225"/>
                      </a:cubicBezTo>
                      <a:close/>
                      <a:moveTo>
                        <a:pt x="244358" y="0"/>
                      </a:moveTo>
                      <a:cubicBezTo>
                        <a:pt x="244358" y="0"/>
                        <a:pt x="244358" y="0"/>
                        <a:pt x="260208" y="0"/>
                      </a:cubicBezTo>
                      <a:cubicBezTo>
                        <a:pt x="269454" y="0"/>
                        <a:pt x="278700" y="5258"/>
                        <a:pt x="282662" y="11830"/>
                      </a:cubicBezTo>
                      <a:cubicBezTo>
                        <a:pt x="291908" y="10515"/>
                        <a:pt x="301154" y="13144"/>
                        <a:pt x="307759" y="19717"/>
                      </a:cubicBezTo>
                      <a:cubicBezTo>
                        <a:pt x="307759" y="19717"/>
                        <a:pt x="307759" y="19717"/>
                        <a:pt x="318325" y="30233"/>
                      </a:cubicBezTo>
                      <a:cubicBezTo>
                        <a:pt x="323609" y="35490"/>
                        <a:pt x="326250" y="43377"/>
                        <a:pt x="326250" y="49949"/>
                      </a:cubicBezTo>
                      <a:cubicBezTo>
                        <a:pt x="326250" y="51264"/>
                        <a:pt x="326250" y="53893"/>
                        <a:pt x="326250" y="55207"/>
                      </a:cubicBezTo>
                      <a:cubicBezTo>
                        <a:pt x="334176" y="59151"/>
                        <a:pt x="338138" y="68352"/>
                        <a:pt x="338138" y="77553"/>
                      </a:cubicBezTo>
                      <a:cubicBezTo>
                        <a:pt x="338138" y="77553"/>
                        <a:pt x="338138" y="77553"/>
                        <a:pt x="338138" y="93326"/>
                      </a:cubicBezTo>
                      <a:cubicBezTo>
                        <a:pt x="338138" y="102528"/>
                        <a:pt x="334176" y="110414"/>
                        <a:pt x="326250" y="115672"/>
                      </a:cubicBezTo>
                      <a:cubicBezTo>
                        <a:pt x="327571" y="124873"/>
                        <a:pt x="324930" y="132760"/>
                        <a:pt x="318325" y="139332"/>
                      </a:cubicBezTo>
                      <a:cubicBezTo>
                        <a:pt x="318325" y="139332"/>
                        <a:pt x="318325" y="139332"/>
                        <a:pt x="309079" y="149848"/>
                      </a:cubicBezTo>
                      <a:cubicBezTo>
                        <a:pt x="309079" y="149848"/>
                        <a:pt x="309079" y="149848"/>
                        <a:pt x="309079" y="166936"/>
                      </a:cubicBezTo>
                      <a:cubicBezTo>
                        <a:pt x="309079" y="166936"/>
                        <a:pt x="309079" y="166936"/>
                        <a:pt x="99064" y="255004"/>
                      </a:cubicBezTo>
                      <a:cubicBezTo>
                        <a:pt x="99064" y="255004"/>
                        <a:pt x="99064" y="255004"/>
                        <a:pt x="96422" y="264205"/>
                      </a:cubicBezTo>
                      <a:cubicBezTo>
                        <a:pt x="96422" y="264205"/>
                        <a:pt x="96422" y="264205"/>
                        <a:pt x="307759" y="264205"/>
                      </a:cubicBezTo>
                      <a:cubicBezTo>
                        <a:pt x="307759" y="264205"/>
                        <a:pt x="307759" y="264205"/>
                        <a:pt x="307759" y="294437"/>
                      </a:cubicBezTo>
                      <a:cubicBezTo>
                        <a:pt x="307759" y="294437"/>
                        <a:pt x="307759" y="294437"/>
                        <a:pt x="287946" y="294437"/>
                      </a:cubicBezTo>
                      <a:cubicBezTo>
                        <a:pt x="289267" y="297066"/>
                        <a:pt x="289267" y="299695"/>
                        <a:pt x="289267" y="303639"/>
                      </a:cubicBezTo>
                      <a:cubicBezTo>
                        <a:pt x="289267" y="318098"/>
                        <a:pt x="278700" y="328613"/>
                        <a:pt x="266812" y="328613"/>
                      </a:cubicBezTo>
                      <a:cubicBezTo>
                        <a:pt x="253604" y="328613"/>
                        <a:pt x="243037" y="318098"/>
                        <a:pt x="243037" y="303639"/>
                      </a:cubicBezTo>
                      <a:cubicBezTo>
                        <a:pt x="243037" y="299695"/>
                        <a:pt x="243037" y="297066"/>
                        <a:pt x="244358" y="294437"/>
                      </a:cubicBezTo>
                      <a:cubicBezTo>
                        <a:pt x="244358" y="294437"/>
                        <a:pt x="244358" y="294437"/>
                        <a:pt x="120197" y="294437"/>
                      </a:cubicBezTo>
                      <a:cubicBezTo>
                        <a:pt x="121518" y="297066"/>
                        <a:pt x="122839" y="299695"/>
                        <a:pt x="122839" y="303639"/>
                      </a:cubicBezTo>
                      <a:cubicBezTo>
                        <a:pt x="122839" y="318098"/>
                        <a:pt x="112272" y="328613"/>
                        <a:pt x="99064" y="328613"/>
                      </a:cubicBezTo>
                      <a:cubicBezTo>
                        <a:pt x="85855" y="328613"/>
                        <a:pt x="75288" y="318098"/>
                        <a:pt x="75288" y="303639"/>
                      </a:cubicBezTo>
                      <a:cubicBezTo>
                        <a:pt x="75288" y="299695"/>
                        <a:pt x="76609" y="297066"/>
                        <a:pt x="77930" y="294437"/>
                      </a:cubicBezTo>
                      <a:cubicBezTo>
                        <a:pt x="77930" y="294437"/>
                        <a:pt x="77930" y="294437"/>
                        <a:pt x="55476" y="294437"/>
                      </a:cubicBezTo>
                      <a:cubicBezTo>
                        <a:pt x="55476" y="294437"/>
                        <a:pt x="55476" y="294437"/>
                        <a:pt x="71326" y="243174"/>
                      </a:cubicBezTo>
                      <a:cubicBezTo>
                        <a:pt x="71326" y="243174"/>
                        <a:pt x="71326" y="243174"/>
                        <a:pt x="34342" y="65723"/>
                      </a:cubicBezTo>
                      <a:cubicBezTo>
                        <a:pt x="34342" y="65723"/>
                        <a:pt x="34342" y="65723"/>
                        <a:pt x="0" y="59151"/>
                      </a:cubicBezTo>
                      <a:cubicBezTo>
                        <a:pt x="0" y="59151"/>
                        <a:pt x="0" y="59151"/>
                        <a:pt x="5283" y="30233"/>
                      </a:cubicBezTo>
                      <a:cubicBezTo>
                        <a:pt x="5283" y="30233"/>
                        <a:pt x="5283" y="30233"/>
                        <a:pt x="59438" y="39434"/>
                      </a:cubicBezTo>
                      <a:cubicBezTo>
                        <a:pt x="59438" y="39434"/>
                        <a:pt x="59438" y="39434"/>
                        <a:pt x="66042" y="67037"/>
                      </a:cubicBezTo>
                      <a:cubicBezTo>
                        <a:pt x="66042" y="67037"/>
                        <a:pt x="66042" y="67037"/>
                        <a:pt x="169069" y="67037"/>
                      </a:cubicBezTo>
                      <a:cubicBezTo>
                        <a:pt x="170390" y="61779"/>
                        <a:pt x="174352" y="57836"/>
                        <a:pt x="178315" y="55207"/>
                      </a:cubicBezTo>
                      <a:cubicBezTo>
                        <a:pt x="176994" y="46006"/>
                        <a:pt x="179636" y="36805"/>
                        <a:pt x="186240" y="30233"/>
                      </a:cubicBezTo>
                      <a:cubicBezTo>
                        <a:pt x="186240" y="30233"/>
                        <a:pt x="186240" y="30233"/>
                        <a:pt x="198128" y="19717"/>
                      </a:cubicBezTo>
                      <a:cubicBezTo>
                        <a:pt x="203411" y="13144"/>
                        <a:pt x="212657" y="10515"/>
                        <a:pt x="221903" y="11830"/>
                      </a:cubicBezTo>
                      <a:cubicBezTo>
                        <a:pt x="227187" y="5258"/>
                        <a:pt x="235112" y="0"/>
                        <a:pt x="24435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</p:grpSp>
        <p:sp>
          <p:nvSpPr>
            <p:cNvPr id="32" name="Freeform 7"/>
            <p:cNvSpPr/>
            <p:nvPr/>
          </p:nvSpPr>
          <p:spPr bwMode="auto">
            <a:xfrm>
              <a:off x="3382963" y="4210049"/>
              <a:ext cx="3714750" cy="1858963"/>
            </a:xfrm>
            <a:custGeom>
              <a:avLst/>
              <a:gdLst>
                <a:gd name="T0" fmla="*/ 0 w 2340"/>
                <a:gd name="T1" fmla="*/ 1171 h 1171"/>
                <a:gd name="T2" fmla="*/ 1168 w 2340"/>
                <a:gd name="T3" fmla="*/ 0 h 1171"/>
                <a:gd name="T4" fmla="*/ 2340 w 2340"/>
                <a:gd name="T5" fmla="*/ 1171 h 1171"/>
                <a:gd name="T6" fmla="*/ 0 w 2340"/>
                <a:gd name="T7" fmla="*/ 1171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0" h="1171">
                  <a:moveTo>
                    <a:pt x="0" y="1171"/>
                  </a:moveTo>
                  <a:lnTo>
                    <a:pt x="1168" y="0"/>
                  </a:lnTo>
                  <a:lnTo>
                    <a:pt x="2340" y="1171"/>
                  </a:lnTo>
                  <a:lnTo>
                    <a:pt x="0" y="1171"/>
                  </a:lnTo>
                  <a:close/>
                </a:path>
              </a:pathLst>
            </a:custGeom>
            <a:solidFill>
              <a:srgbClr val="EC9E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240338" y="3702049"/>
              <a:ext cx="0" cy="414337"/>
            </a:xfrm>
            <a:prstGeom prst="line">
              <a:avLst/>
            </a:prstGeom>
            <a:ln>
              <a:solidFill>
                <a:srgbClr val="EC9E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4711236" y="5213945"/>
              <a:ext cx="1590985" cy="923330"/>
            </a:xfrm>
            <a:prstGeom prst="rect">
              <a:avLst/>
            </a:prstGeom>
            <a:noFill/>
            <a:effectLst>
              <a:outerShdw blurRad="25400" dist="25400" dir="2700000" sx="101000" sy="101000" algn="tl" rotWithShape="0">
                <a:prstClr val="black">
                  <a:alpha val="3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54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40</a:t>
              </a:r>
              <a:r>
                <a:rPr lang="en-US" altLang="zh-CN" sz="36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%</a:t>
              </a:r>
              <a:endParaRPr lang="zh-CN" altLang="en-US" sz="36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489951" y="1773625"/>
            <a:ext cx="2866337" cy="4671426"/>
            <a:chOff x="8489951" y="1773625"/>
            <a:chExt cx="2866337" cy="4671426"/>
          </a:xfrm>
        </p:grpSpPr>
        <p:sp>
          <p:nvSpPr>
            <p:cNvPr id="30" name="Freeform 5"/>
            <p:cNvSpPr/>
            <p:nvPr/>
          </p:nvSpPr>
          <p:spPr bwMode="auto">
            <a:xfrm>
              <a:off x="8489951" y="4910137"/>
              <a:ext cx="2322513" cy="1158875"/>
            </a:xfrm>
            <a:custGeom>
              <a:avLst/>
              <a:gdLst>
                <a:gd name="T0" fmla="*/ 0 w 1463"/>
                <a:gd name="T1" fmla="*/ 730 h 730"/>
                <a:gd name="T2" fmla="*/ 731 w 1463"/>
                <a:gd name="T3" fmla="*/ 0 h 730"/>
                <a:gd name="T4" fmla="*/ 1463 w 1463"/>
                <a:gd name="T5" fmla="*/ 730 h 730"/>
                <a:gd name="T6" fmla="*/ 0 w 1463"/>
                <a:gd name="T7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730">
                  <a:moveTo>
                    <a:pt x="0" y="730"/>
                  </a:moveTo>
                  <a:lnTo>
                    <a:pt x="731" y="0"/>
                  </a:lnTo>
                  <a:lnTo>
                    <a:pt x="1463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0049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790982" y="2635698"/>
              <a:ext cx="2565306" cy="911314"/>
              <a:chOff x="1872173" y="2176414"/>
              <a:chExt cx="2409525" cy="911314"/>
            </a:xfrm>
          </p:grpSpPr>
          <p:sp>
            <p:nvSpPr>
              <p:cNvPr id="41" name="矩形 40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/>
              <p:nvPr/>
            </p:nvSpPr>
            <p:spPr>
              <a:xfrm>
                <a:off x="2224728" y="2176414"/>
                <a:ext cx="14472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请点击此处输入标题</a:t>
                </a:r>
                <a:endParaRPr lang="zh-CN" altLang="en-US" sz="1200" dirty="0">
                  <a:solidFill>
                    <a:srgbClr val="58585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2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 txBox="1"/>
              <p:nvPr/>
            </p:nvSpPr>
            <p:spPr>
              <a:xfrm>
                <a:off x="1872173" y="2441415"/>
                <a:ext cx="2409525" cy="646313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zh-CN" altLang="en-US" sz="1000" kern="0" spc="80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Lato Light"/>
                    <a:sym typeface="字魂58号-创中黑" panose="00000500000000000000" pitchFamily="2" charset="-122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294593" y="1773625"/>
              <a:ext cx="713227" cy="713227"/>
              <a:chOff x="9218393" y="1354044"/>
              <a:chExt cx="713227" cy="713227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9218393" y="1354044"/>
                <a:ext cx="713227" cy="713227"/>
                <a:chOff x="2388112" y="1733138"/>
                <a:chExt cx="713227" cy="713227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2388112" y="1733138"/>
                  <a:ext cx="713227" cy="713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12700" dir="600000" sx="98000" sy="98000" algn="ctr" rotWithShape="0">
                    <a:schemeClr val="bg2">
                      <a:lumMod val="10000"/>
                      <a:alpha val="3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47" name="Oval 73"/>
                <p:cNvSpPr>
                  <a:spLocks noChangeArrowheads="1"/>
                </p:cNvSpPr>
                <p:nvPr/>
              </p:nvSpPr>
              <p:spPr bwMode="auto">
                <a:xfrm>
                  <a:off x="2496961" y="1843455"/>
                  <a:ext cx="495525" cy="492593"/>
                </a:xfrm>
                <a:prstGeom prst="ellipse">
                  <a:avLst/>
                </a:prstGeom>
                <a:solidFill>
                  <a:srgbClr val="0049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  <p:sp>
            <p:nvSpPr>
              <p:cNvPr id="45" name="shield_92921"/>
              <p:cNvSpPr>
                <a:spLocks noChangeAspect="1"/>
              </p:cNvSpPr>
              <p:nvPr/>
            </p:nvSpPr>
            <p:spPr bwMode="auto">
              <a:xfrm>
                <a:off x="9484739" y="1592102"/>
                <a:ext cx="180530" cy="229175"/>
              </a:xfrm>
              <a:custGeom>
                <a:avLst/>
                <a:gdLst>
                  <a:gd name="connsiteX0" fmla="*/ 134938 w 265113"/>
                  <a:gd name="connsiteY0" fmla="*/ 55563 h 336550"/>
                  <a:gd name="connsiteX1" fmla="*/ 134938 w 265113"/>
                  <a:gd name="connsiteY1" fmla="*/ 292101 h 336550"/>
                  <a:gd name="connsiteX2" fmla="*/ 225426 w 265113"/>
                  <a:gd name="connsiteY2" fmla="*/ 195636 h 336550"/>
                  <a:gd name="connsiteX3" fmla="*/ 225426 w 265113"/>
                  <a:gd name="connsiteY3" fmla="*/ 85956 h 336550"/>
                  <a:gd name="connsiteX4" fmla="*/ 224095 w 265113"/>
                  <a:gd name="connsiteY4" fmla="*/ 85956 h 336550"/>
                  <a:gd name="connsiteX5" fmla="*/ 173529 w 265113"/>
                  <a:gd name="connsiteY5" fmla="*/ 88599 h 336550"/>
                  <a:gd name="connsiteX6" fmla="*/ 136269 w 265113"/>
                  <a:gd name="connsiteY6" fmla="*/ 55563 h 336550"/>
                  <a:gd name="connsiteX7" fmla="*/ 134938 w 265113"/>
                  <a:gd name="connsiteY7" fmla="*/ 55563 h 336550"/>
                  <a:gd name="connsiteX8" fmla="*/ 133882 w 265113"/>
                  <a:gd name="connsiteY8" fmla="*/ 0 h 336550"/>
                  <a:gd name="connsiteX9" fmla="*/ 140510 w 265113"/>
                  <a:gd name="connsiteY9" fmla="*/ 2629 h 336550"/>
                  <a:gd name="connsiteX10" fmla="*/ 189556 w 265113"/>
                  <a:gd name="connsiteY10" fmla="*/ 44698 h 336550"/>
                  <a:gd name="connsiteX11" fmla="*/ 220044 w 265113"/>
                  <a:gd name="connsiteY11" fmla="*/ 49957 h 336550"/>
                  <a:gd name="connsiteX12" fmla="*/ 253183 w 265113"/>
                  <a:gd name="connsiteY12" fmla="*/ 42069 h 336550"/>
                  <a:gd name="connsiteX13" fmla="*/ 257160 w 265113"/>
                  <a:gd name="connsiteY13" fmla="*/ 40754 h 336550"/>
                  <a:gd name="connsiteX14" fmla="*/ 265113 w 265113"/>
                  <a:gd name="connsiteY14" fmla="*/ 48642 h 336550"/>
                  <a:gd name="connsiteX15" fmla="*/ 265113 w 265113"/>
                  <a:gd name="connsiteY15" fmla="*/ 197197 h 336550"/>
                  <a:gd name="connsiteX16" fmla="*/ 201486 w 265113"/>
                  <a:gd name="connsiteY16" fmla="*/ 295796 h 336550"/>
                  <a:gd name="connsiteX17" fmla="*/ 132556 w 265113"/>
                  <a:gd name="connsiteY17" fmla="*/ 336550 h 336550"/>
                  <a:gd name="connsiteX18" fmla="*/ 62302 w 265113"/>
                  <a:gd name="connsiteY18" fmla="*/ 295796 h 336550"/>
                  <a:gd name="connsiteX19" fmla="*/ 0 w 265113"/>
                  <a:gd name="connsiteY19" fmla="*/ 197197 h 336550"/>
                  <a:gd name="connsiteX20" fmla="*/ 0 w 265113"/>
                  <a:gd name="connsiteY20" fmla="*/ 49957 h 336550"/>
                  <a:gd name="connsiteX21" fmla="*/ 9279 w 265113"/>
                  <a:gd name="connsiteY21" fmla="*/ 40754 h 336550"/>
                  <a:gd name="connsiteX22" fmla="*/ 14581 w 265113"/>
                  <a:gd name="connsiteY22" fmla="*/ 42069 h 336550"/>
                  <a:gd name="connsiteX23" fmla="*/ 49046 w 265113"/>
                  <a:gd name="connsiteY23" fmla="*/ 49957 h 336550"/>
                  <a:gd name="connsiteX24" fmla="*/ 79534 w 265113"/>
                  <a:gd name="connsiteY24" fmla="*/ 44698 h 336550"/>
                  <a:gd name="connsiteX25" fmla="*/ 128580 w 265113"/>
                  <a:gd name="connsiteY25" fmla="*/ 2629 h 336550"/>
                  <a:gd name="connsiteX26" fmla="*/ 133882 w 265113"/>
                  <a:gd name="connsiteY26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65113" h="336550">
                    <a:moveTo>
                      <a:pt x="134938" y="55563"/>
                    </a:moveTo>
                    <a:cubicBezTo>
                      <a:pt x="134938" y="55563"/>
                      <a:pt x="134938" y="55563"/>
                      <a:pt x="134938" y="292101"/>
                    </a:cubicBezTo>
                    <a:cubicBezTo>
                      <a:pt x="137599" y="292101"/>
                      <a:pt x="225426" y="248494"/>
                      <a:pt x="225426" y="195636"/>
                    </a:cubicBezTo>
                    <a:lnTo>
                      <a:pt x="225426" y="85956"/>
                    </a:lnTo>
                    <a:cubicBezTo>
                      <a:pt x="225426" y="84635"/>
                      <a:pt x="225426" y="84635"/>
                      <a:pt x="224095" y="85956"/>
                    </a:cubicBezTo>
                    <a:cubicBezTo>
                      <a:pt x="212119" y="92563"/>
                      <a:pt x="193489" y="93885"/>
                      <a:pt x="173529" y="88599"/>
                    </a:cubicBezTo>
                    <a:cubicBezTo>
                      <a:pt x="157560" y="83313"/>
                      <a:pt x="144253" y="66135"/>
                      <a:pt x="136269" y="55563"/>
                    </a:cubicBezTo>
                    <a:cubicBezTo>
                      <a:pt x="136269" y="55563"/>
                      <a:pt x="134938" y="55563"/>
                      <a:pt x="134938" y="55563"/>
                    </a:cubicBezTo>
                    <a:close/>
                    <a:moveTo>
                      <a:pt x="133882" y="0"/>
                    </a:moveTo>
                    <a:cubicBezTo>
                      <a:pt x="136533" y="0"/>
                      <a:pt x="139184" y="1315"/>
                      <a:pt x="140510" y="2629"/>
                    </a:cubicBezTo>
                    <a:cubicBezTo>
                      <a:pt x="147138" y="11832"/>
                      <a:pt x="167021" y="38125"/>
                      <a:pt x="189556" y="44698"/>
                    </a:cubicBezTo>
                    <a:cubicBezTo>
                      <a:pt x="200160" y="48642"/>
                      <a:pt x="209439" y="49957"/>
                      <a:pt x="220044" y="49957"/>
                    </a:cubicBezTo>
                    <a:cubicBezTo>
                      <a:pt x="233299" y="49957"/>
                      <a:pt x="245230" y="47327"/>
                      <a:pt x="253183" y="42069"/>
                    </a:cubicBezTo>
                    <a:cubicBezTo>
                      <a:pt x="254509" y="40754"/>
                      <a:pt x="255834" y="40754"/>
                      <a:pt x="257160" y="40754"/>
                    </a:cubicBezTo>
                    <a:cubicBezTo>
                      <a:pt x="261136" y="40754"/>
                      <a:pt x="265113" y="43383"/>
                      <a:pt x="265113" y="48642"/>
                    </a:cubicBezTo>
                    <a:cubicBezTo>
                      <a:pt x="265113" y="48642"/>
                      <a:pt x="265113" y="48642"/>
                      <a:pt x="265113" y="197197"/>
                    </a:cubicBezTo>
                    <a:cubicBezTo>
                      <a:pt x="265113" y="237951"/>
                      <a:pt x="230648" y="273447"/>
                      <a:pt x="201486" y="295796"/>
                    </a:cubicBezTo>
                    <a:cubicBezTo>
                      <a:pt x="172323" y="319460"/>
                      <a:pt x="139184" y="336550"/>
                      <a:pt x="132556" y="336550"/>
                    </a:cubicBezTo>
                    <a:cubicBezTo>
                      <a:pt x="124603" y="336550"/>
                      <a:pt x="91464" y="319460"/>
                      <a:pt x="62302" y="295796"/>
                    </a:cubicBezTo>
                    <a:cubicBezTo>
                      <a:pt x="34465" y="273447"/>
                      <a:pt x="0" y="237951"/>
                      <a:pt x="0" y="197197"/>
                    </a:cubicBezTo>
                    <a:cubicBezTo>
                      <a:pt x="0" y="197197"/>
                      <a:pt x="0" y="197197"/>
                      <a:pt x="0" y="49957"/>
                    </a:cubicBezTo>
                    <a:cubicBezTo>
                      <a:pt x="0" y="43383"/>
                      <a:pt x="5302" y="40754"/>
                      <a:pt x="9279" y="40754"/>
                    </a:cubicBezTo>
                    <a:cubicBezTo>
                      <a:pt x="10604" y="40754"/>
                      <a:pt x="13256" y="42069"/>
                      <a:pt x="14581" y="42069"/>
                    </a:cubicBezTo>
                    <a:cubicBezTo>
                      <a:pt x="23860" y="47327"/>
                      <a:pt x="35790" y="49957"/>
                      <a:pt x="49046" y="49957"/>
                    </a:cubicBezTo>
                    <a:cubicBezTo>
                      <a:pt x="58325" y="49957"/>
                      <a:pt x="68929" y="48642"/>
                      <a:pt x="79534" y="44698"/>
                    </a:cubicBezTo>
                    <a:cubicBezTo>
                      <a:pt x="103394" y="38125"/>
                      <a:pt x="121952" y="11832"/>
                      <a:pt x="128580" y="2629"/>
                    </a:cubicBezTo>
                    <a:cubicBezTo>
                      <a:pt x="129905" y="1315"/>
                      <a:pt x="132556" y="0"/>
                      <a:pt x="1338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</p:grpSp>
        <p:cxnSp>
          <p:nvCxnSpPr>
            <p:cNvPr id="51" name="直接连接符 50"/>
            <p:cNvCxnSpPr/>
            <p:nvPr/>
          </p:nvCxnSpPr>
          <p:spPr>
            <a:xfrm>
              <a:off x="9651207" y="3668551"/>
              <a:ext cx="0" cy="1120935"/>
            </a:xfrm>
            <a:prstGeom prst="line">
              <a:avLst/>
            </a:prstGeom>
            <a:ln>
              <a:solidFill>
                <a:srgbClr val="0049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9263170" y="5490944"/>
              <a:ext cx="974081" cy="954107"/>
            </a:xfrm>
            <a:prstGeom prst="rect">
              <a:avLst/>
            </a:prstGeom>
            <a:noFill/>
            <a:effectLst>
              <a:outerShdw blurRad="25400" dist="25400" dir="2700000" sx="101000" sy="101000" algn="tl" rotWithShape="0">
                <a:prstClr val="black">
                  <a:alpha val="3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6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25</a:t>
              </a:r>
              <a:r>
                <a:rPr lang="en-US" altLang="zh-CN" sz="20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%</a:t>
              </a:r>
              <a:endParaRPr lang="zh-CN" altLang="en-US" sz="20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19051" y="1773625"/>
            <a:ext cx="2565306" cy="4640649"/>
            <a:chOff x="1119051" y="1773625"/>
            <a:chExt cx="2565306" cy="4640649"/>
          </a:xfrm>
        </p:grpSpPr>
        <p:grpSp>
          <p:nvGrpSpPr>
            <p:cNvPr id="11" name="组合 10"/>
            <p:cNvGrpSpPr/>
            <p:nvPr/>
          </p:nvGrpSpPr>
          <p:grpSpPr>
            <a:xfrm>
              <a:off x="2096074" y="1773625"/>
              <a:ext cx="713227" cy="713227"/>
              <a:chOff x="2388112" y="1733138"/>
              <a:chExt cx="713227" cy="713227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388112" y="1733138"/>
                <a:ext cx="713227" cy="7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600000" sx="98000" sy="98000" algn="ctr" rotWithShape="0">
                  <a:schemeClr val="bg2">
                    <a:lumMod val="1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496963" y="1843455"/>
                <a:ext cx="495525" cy="492593"/>
                <a:chOff x="8850481" y="1673225"/>
                <a:chExt cx="804862" cy="800100"/>
              </a:xfrm>
            </p:grpSpPr>
            <p:sp>
              <p:nvSpPr>
                <p:cNvPr id="14" name="Oval 73"/>
                <p:cNvSpPr>
                  <a:spLocks noChangeArrowheads="1"/>
                </p:cNvSpPr>
                <p:nvPr/>
              </p:nvSpPr>
              <p:spPr bwMode="auto">
                <a:xfrm>
                  <a:off x="8850481" y="1673225"/>
                  <a:ext cx="804862" cy="800100"/>
                </a:xfrm>
                <a:prstGeom prst="ellipse">
                  <a:avLst/>
                </a:prstGeom>
                <a:solidFill>
                  <a:srgbClr val="3C26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15" name="shield_92921"/>
                <p:cNvSpPr>
                  <a:spLocks noChangeAspect="1"/>
                </p:cNvSpPr>
                <p:nvPr/>
              </p:nvSpPr>
              <p:spPr bwMode="auto">
                <a:xfrm>
                  <a:off x="9052684" y="1873045"/>
                  <a:ext cx="400461" cy="400461"/>
                </a:xfrm>
                <a:custGeom>
                  <a:avLst/>
                  <a:gdLst>
                    <a:gd name="connsiteX0" fmla="*/ 35700 w 338138"/>
                    <a:gd name="connsiteY0" fmla="*/ 157163 h 338138"/>
                    <a:gd name="connsiteX1" fmla="*/ 31750 w 338138"/>
                    <a:gd name="connsiteY1" fmla="*/ 184895 h 338138"/>
                    <a:gd name="connsiteX2" fmla="*/ 139700 w 338138"/>
                    <a:gd name="connsiteY2" fmla="*/ 306388 h 338138"/>
                    <a:gd name="connsiteX3" fmla="*/ 139700 w 338138"/>
                    <a:gd name="connsiteY3" fmla="*/ 276015 h 338138"/>
                    <a:gd name="connsiteX4" fmla="*/ 108105 w 338138"/>
                    <a:gd name="connsiteY4" fmla="*/ 245642 h 338138"/>
                    <a:gd name="connsiteX5" fmla="*/ 108105 w 338138"/>
                    <a:gd name="connsiteY5" fmla="*/ 231115 h 338138"/>
                    <a:gd name="connsiteX6" fmla="*/ 35700 w 338138"/>
                    <a:gd name="connsiteY6" fmla="*/ 157163 h 338138"/>
                    <a:gd name="connsiteX7" fmla="*/ 153327 w 338138"/>
                    <a:gd name="connsiteY7" fmla="*/ 31750 h 338138"/>
                    <a:gd name="connsiteX8" fmla="*/ 199589 w 338138"/>
                    <a:gd name="connsiteY8" fmla="*/ 39640 h 338138"/>
                    <a:gd name="connsiteX9" fmla="*/ 199589 w 338138"/>
                    <a:gd name="connsiteY9" fmla="*/ 77774 h 338138"/>
                    <a:gd name="connsiteX10" fmla="*/ 169188 w 338138"/>
                    <a:gd name="connsiteY10" fmla="*/ 108018 h 338138"/>
                    <a:gd name="connsiteX11" fmla="*/ 138787 w 338138"/>
                    <a:gd name="connsiteY11" fmla="*/ 108018 h 338138"/>
                    <a:gd name="connsiteX12" fmla="*/ 138787 w 338138"/>
                    <a:gd name="connsiteY12" fmla="*/ 139577 h 338138"/>
                    <a:gd name="connsiteX13" fmla="*/ 122926 w 338138"/>
                    <a:gd name="connsiteY13" fmla="*/ 154042 h 338138"/>
                    <a:gd name="connsiteX14" fmla="*/ 92525 w 338138"/>
                    <a:gd name="connsiteY14" fmla="*/ 154042 h 338138"/>
                    <a:gd name="connsiteX15" fmla="*/ 92525 w 338138"/>
                    <a:gd name="connsiteY15" fmla="*/ 185602 h 338138"/>
                    <a:gd name="connsiteX16" fmla="*/ 185050 w 338138"/>
                    <a:gd name="connsiteY16" fmla="*/ 185602 h 338138"/>
                    <a:gd name="connsiteX17" fmla="*/ 199589 w 338138"/>
                    <a:gd name="connsiteY17" fmla="*/ 200066 h 338138"/>
                    <a:gd name="connsiteX18" fmla="*/ 199589 w 338138"/>
                    <a:gd name="connsiteY18" fmla="*/ 246090 h 338138"/>
                    <a:gd name="connsiteX19" fmla="*/ 215451 w 338138"/>
                    <a:gd name="connsiteY19" fmla="*/ 246090 h 338138"/>
                    <a:gd name="connsiteX20" fmla="*/ 244530 w 338138"/>
                    <a:gd name="connsiteY20" fmla="*/ 267130 h 338138"/>
                    <a:gd name="connsiteX21" fmla="*/ 276252 w 338138"/>
                    <a:gd name="connsiteY21" fmla="*/ 185602 h 338138"/>
                    <a:gd name="connsiteX22" fmla="*/ 276252 w 338138"/>
                    <a:gd name="connsiteY22" fmla="*/ 169822 h 338138"/>
                    <a:gd name="connsiteX23" fmla="*/ 306653 w 338138"/>
                    <a:gd name="connsiteY23" fmla="*/ 169822 h 338138"/>
                    <a:gd name="connsiteX24" fmla="*/ 307975 w 338138"/>
                    <a:gd name="connsiteY24" fmla="*/ 185602 h 338138"/>
                    <a:gd name="connsiteX25" fmla="*/ 153327 w 338138"/>
                    <a:gd name="connsiteY25" fmla="*/ 338138 h 338138"/>
                    <a:gd name="connsiteX26" fmla="*/ 0 w 338138"/>
                    <a:gd name="connsiteY26" fmla="*/ 185602 h 338138"/>
                    <a:gd name="connsiteX27" fmla="*/ 153327 w 338138"/>
                    <a:gd name="connsiteY27" fmla="*/ 31750 h 338138"/>
                    <a:gd name="connsiteX28" fmla="*/ 284163 w 338138"/>
                    <a:gd name="connsiteY28" fmla="*/ 12700 h 338138"/>
                    <a:gd name="connsiteX29" fmla="*/ 257175 w 338138"/>
                    <a:gd name="connsiteY29" fmla="*/ 38344 h 338138"/>
                    <a:gd name="connsiteX30" fmla="*/ 257175 w 338138"/>
                    <a:gd name="connsiteY30" fmla="*/ 46038 h 338138"/>
                    <a:gd name="connsiteX31" fmla="*/ 311150 w 338138"/>
                    <a:gd name="connsiteY31" fmla="*/ 46038 h 338138"/>
                    <a:gd name="connsiteX32" fmla="*/ 311150 w 338138"/>
                    <a:gd name="connsiteY32" fmla="*/ 38344 h 338138"/>
                    <a:gd name="connsiteX33" fmla="*/ 284163 w 338138"/>
                    <a:gd name="connsiteY33" fmla="*/ 12700 h 338138"/>
                    <a:gd name="connsiteX34" fmla="*/ 284300 w 338138"/>
                    <a:gd name="connsiteY34" fmla="*/ 0 h 338138"/>
                    <a:gd name="connsiteX35" fmla="*/ 322381 w 338138"/>
                    <a:gd name="connsiteY35" fmla="*/ 38584 h 338138"/>
                    <a:gd name="connsiteX36" fmla="*/ 322381 w 338138"/>
                    <a:gd name="connsiteY36" fmla="*/ 46567 h 338138"/>
                    <a:gd name="connsiteX37" fmla="*/ 338138 w 338138"/>
                    <a:gd name="connsiteY37" fmla="*/ 62532 h 338138"/>
                    <a:gd name="connsiteX38" fmla="*/ 338138 w 338138"/>
                    <a:gd name="connsiteY38" fmla="*/ 123734 h 338138"/>
                    <a:gd name="connsiteX39" fmla="*/ 322381 w 338138"/>
                    <a:gd name="connsiteY39" fmla="*/ 139700 h 338138"/>
                    <a:gd name="connsiteX40" fmla="*/ 246220 w 338138"/>
                    <a:gd name="connsiteY40" fmla="*/ 139700 h 338138"/>
                    <a:gd name="connsiteX41" fmla="*/ 231775 w 338138"/>
                    <a:gd name="connsiteY41" fmla="*/ 123734 h 338138"/>
                    <a:gd name="connsiteX42" fmla="*/ 231775 w 338138"/>
                    <a:gd name="connsiteY42" fmla="*/ 62532 h 338138"/>
                    <a:gd name="connsiteX43" fmla="*/ 246220 w 338138"/>
                    <a:gd name="connsiteY43" fmla="*/ 46567 h 338138"/>
                    <a:gd name="connsiteX44" fmla="*/ 246220 w 338138"/>
                    <a:gd name="connsiteY44" fmla="*/ 38584 h 338138"/>
                    <a:gd name="connsiteX45" fmla="*/ 284300 w 338138"/>
                    <a:gd name="connsiteY45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38138" h="338138">
                      <a:moveTo>
                        <a:pt x="35700" y="157163"/>
                      </a:moveTo>
                      <a:cubicBezTo>
                        <a:pt x="33067" y="166407"/>
                        <a:pt x="31750" y="174331"/>
                        <a:pt x="31750" y="184895"/>
                      </a:cubicBezTo>
                      <a:cubicBezTo>
                        <a:pt x="31750" y="246962"/>
                        <a:pt x="79143" y="298465"/>
                        <a:pt x="139700" y="306388"/>
                      </a:cubicBezTo>
                      <a:lnTo>
                        <a:pt x="139700" y="276015"/>
                      </a:lnTo>
                      <a:cubicBezTo>
                        <a:pt x="122586" y="276015"/>
                        <a:pt x="108105" y="262809"/>
                        <a:pt x="108105" y="245642"/>
                      </a:cubicBezTo>
                      <a:cubicBezTo>
                        <a:pt x="108105" y="245642"/>
                        <a:pt x="108105" y="245642"/>
                        <a:pt x="108105" y="231115"/>
                      </a:cubicBezTo>
                      <a:cubicBezTo>
                        <a:pt x="108105" y="231115"/>
                        <a:pt x="108105" y="231115"/>
                        <a:pt x="35700" y="157163"/>
                      </a:cubicBezTo>
                      <a:close/>
                      <a:moveTo>
                        <a:pt x="153327" y="31750"/>
                      </a:moveTo>
                      <a:cubicBezTo>
                        <a:pt x="170510" y="31750"/>
                        <a:pt x="185050" y="34380"/>
                        <a:pt x="199589" y="39640"/>
                      </a:cubicBezTo>
                      <a:cubicBezTo>
                        <a:pt x="199589" y="39640"/>
                        <a:pt x="199589" y="39640"/>
                        <a:pt x="199589" y="77774"/>
                      </a:cubicBezTo>
                      <a:cubicBezTo>
                        <a:pt x="199589" y="94868"/>
                        <a:pt x="186371" y="108018"/>
                        <a:pt x="169188" y="108018"/>
                      </a:cubicBezTo>
                      <a:cubicBezTo>
                        <a:pt x="169188" y="108018"/>
                        <a:pt x="169188" y="108018"/>
                        <a:pt x="138787" y="108018"/>
                      </a:cubicBezTo>
                      <a:cubicBezTo>
                        <a:pt x="138787" y="108018"/>
                        <a:pt x="138787" y="108018"/>
                        <a:pt x="138787" y="139577"/>
                      </a:cubicBezTo>
                      <a:cubicBezTo>
                        <a:pt x="138787" y="147467"/>
                        <a:pt x="132178" y="154042"/>
                        <a:pt x="122926" y="154042"/>
                      </a:cubicBezTo>
                      <a:cubicBezTo>
                        <a:pt x="122926" y="154042"/>
                        <a:pt x="122926" y="154042"/>
                        <a:pt x="92525" y="154042"/>
                      </a:cubicBezTo>
                      <a:cubicBezTo>
                        <a:pt x="92525" y="154042"/>
                        <a:pt x="92525" y="154042"/>
                        <a:pt x="92525" y="185602"/>
                      </a:cubicBezTo>
                      <a:cubicBezTo>
                        <a:pt x="92525" y="185602"/>
                        <a:pt x="92525" y="185602"/>
                        <a:pt x="185050" y="185602"/>
                      </a:cubicBezTo>
                      <a:cubicBezTo>
                        <a:pt x="192980" y="185602"/>
                        <a:pt x="199589" y="192176"/>
                        <a:pt x="199589" y="200066"/>
                      </a:cubicBezTo>
                      <a:cubicBezTo>
                        <a:pt x="199589" y="200066"/>
                        <a:pt x="199589" y="200066"/>
                        <a:pt x="199589" y="246090"/>
                      </a:cubicBezTo>
                      <a:cubicBezTo>
                        <a:pt x="199589" y="246090"/>
                        <a:pt x="199589" y="246090"/>
                        <a:pt x="215451" y="246090"/>
                      </a:cubicBezTo>
                      <a:cubicBezTo>
                        <a:pt x="228668" y="246090"/>
                        <a:pt x="240564" y="255295"/>
                        <a:pt x="244530" y="267130"/>
                      </a:cubicBezTo>
                      <a:cubicBezTo>
                        <a:pt x="264356" y="246090"/>
                        <a:pt x="276252" y="217161"/>
                        <a:pt x="276252" y="185602"/>
                      </a:cubicBezTo>
                      <a:cubicBezTo>
                        <a:pt x="276252" y="180342"/>
                        <a:pt x="276252" y="175082"/>
                        <a:pt x="276252" y="169822"/>
                      </a:cubicBezTo>
                      <a:lnTo>
                        <a:pt x="306653" y="169822"/>
                      </a:lnTo>
                      <a:cubicBezTo>
                        <a:pt x="307975" y="175082"/>
                        <a:pt x="307975" y="180342"/>
                        <a:pt x="307975" y="185602"/>
                      </a:cubicBezTo>
                      <a:cubicBezTo>
                        <a:pt x="307975" y="269760"/>
                        <a:pt x="239243" y="338138"/>
                        <a:pt x="153327" y="338138"/>
                      </a:cubicBezTo>
                      <a:cubicBezTo>
                        <a:pt x="68733" y="338138"/>
                        <a:pt x="0" y="269760"/>
                        <a:pt x="0" y="185602"/>
                      </a:cubicBezTo>
                      <a:cubicBezTo>
                        <a:pt x="0" y="100128"/>
                        <a:pt x="68733" y="31750"/>
                        <a:pt x="153327" y="31750"/>
                      </a:cubicBezTo>
                      <a:close/>
                      <a:moveTo>
                        <a:pt x="284163" y="12700"/>
                      </a:moveTo>
                      <a:cubicBezTo>
                        <a:pt x="269320" y="12700"/>
                        <a:pt x="257175" y="24240"/>
                        <a:pt x="257175" y="38344"/>
                      </a:cubicBezTo>
                      <a:cubicBezTo>
                        <a:pt x="257175" y="38344"/>
                        <a:pt x="257175" y="38344"/>
                        <a:pt x="257175" y="46038"/>
                      </a:cubicBezTo>
                      <a:cubicBezTo>
                        <a:pt x="257175" y="46038"/>
                        <a:pt x="257175" y="46038"/>
                        <a:pt x="311150" y="46038"/>
                      </a:cubicBezTo>
                      <a:cubicBezTo>
                        <a:pt x="311150" y="46038"/>
                        <a:pt x="311150" y="46038"/>
                        <a:pt x="311150" y="38344"/>
                      </a:cubicBezTo>
                      <a:cubicBezTo>
                        <a:pt x="311150" y="24240"/>
                        <a:pt x="299006" y="12700"/>
                        <a:pt x="284163" y="12700"/>
                      </a:cubicBezTo>
                      <a:close/>
                      <a:moveTo>
                        <a:pt x="284300" y="0"/>
                      </a:moveTo>
                      <a:cubicBezTo>
                        <a:pt x="305310" y="0"/>
                        <a:pt x="322381" y="17296"/>
                        <a:pt x="322381" y="38584"/>
                      </a:cubicBezTo>
                      <a:cubicBezTo>
                        <a:pt x="322381" y="38584"/>
                        <a:pt x="322381" y="38584"/>
                        <a:pt x="322381" y="46567"/>
                      </a:cubicBezTo>
                      <a:cubicBezTo>
                        <a:pt x="331573" y="46567"/>
                        <a:pt x="338138" y="53219"/>
                        <a:pt x="338138" y="62532"/>
                      </a:cubicBezTo>
                      <a:cubicBezTo>
                        <a:pt x="338138" y="62532"/>
                        <a:pt x="338138" y="62532"/>
                        <a:pt x="338138" y="123734"/>
                      </a:cubicBezTo>
                      <a:cubicBezTo>
                        <a:pt x="338138" y="131717"/>
                        <a:pt x="331573" y="139700"/>
                        <a:pt x="322381" y="139700"/>
                      </a:cubicBezTo>
                      <a:cubicBezTo>
                        <a:pt x="322381" y="139700"/>
                        <a:pt x="322381" y="139700"/>
                        <a:pt x="246220" y="139700"/>
                      </a:cubicBezTo>
                      <a:cubicBezTo>
                        <a:pt x="238341" y="139700"/>
                        <a:pt x="231775" y="131717"/>
                        <a:pt x="231775" y="123734"/>
                      </a:cubicBezTo>
                      <a:cubicBezTo>
                        <a:pt x="231775" y="123734"/>
                        <a:pt x="231775" y="123734"/>
                        <a:pt x="231775" y="62532"/>
                      </a:cubicBezTo>
                      <a:cubicBezTo>
                        <a:pt x="231775" y="53219"/>
                        <a:pt x="238341" y="46567"/>
                        <a:pt x="246220" y="46567"/>
                      </a:cubicBezTo>
                      <a:cubicBezTo>
                        <a:pt x="246220" y="46567"/>
                        <a:pt x="246220" y="46567"/>
                        <a:pt x="246220" y="38584"/>
                      </a:cubicBezTo>
                      <a:cubicBezTo>
                        <a:pt x="246220" y="17296"/>
                        <a:pt x="263290" y="0"/>
                        <a:pt x="2843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</p:grpSp>
        <p:sp>
          <p:nvSpPr>
            <p:cNvPr id="33" name="Freeform 8"/>
            <p:cNvSpPr/>
            <p:nvPr/>
          </p:nvSpPr>
          <p:spPr bwMode="auto">
            <a:xfrm>
              <a:off x="1522413" y="5141912"/>
              <a:ext cx="1860550" cy="927100"/>
            </a:xfrm>
            <a:custGeom>
              <a:avLst/>
              <a:gdLst>
                <a:gd name="T0" fmla="*/ 0 w 1172"/>
                <a:gd name="T1" fmla="*/ 584 h 584"/>
                <a:gd name="T2" fmla="*/ 586 w 1172"/>
                <a:gd name="T3" fmla="*/ 0 h 584"/>
                <a:gd name="T4" fmla="*/ 1172 w 1172"/>
                <a:gd name="T5" fmla="*/ 584 h 584"/>
                <a:gd name="T6" fmla="*/ 0 w 1172"/>
                <a:gd name="T7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2" h="584">
                  <a:moveTo>
                    <a:pt x="0" y="584"/>
                  </a:moveTo>
                  <a:lnTo>
                    <a:pt x="586" y="0"/>
                  </a:lnTo>
                  <a:lnTo>
                    <a:pt x="1172" y="584"/>
                  </a:lnTo>
                  <a:lnTo>
                    <a:pt x="0" y="584"/>
                  </a:ln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19051" y="2635698"/>
              <a:ext cx="2565306" cy="1125155"/>
              <a:chOff x="1743585" y="2176414"/>
              <a:chExt cx="2409525" cy="1125155"/>
            </a:xfrm>
          </p:grpSpPr>
          <p:sp>
            <p:nvSpPr>
              <p:cNvPr id="35" name="矩形 34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/>
              <p:nvPr/>
            </p:nvSpPr>
            <p:spPr>
              <a:xfrm>
                <a:off x="2224729" y="2176414"/>
                <a:ext cx="14472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请点击此处输入标题</a:t>
                </a:r>
                <a:endParaRPr lang="zh-CN" altLang="en-US" sz="1200" dirty="0">
                  <a:solidFill>
                    <a:srgbClr val="58585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 txBox="1"/>
              <p:nvPr/>
            </p:nvSpPr>
            <p:spPr>
              <a:xfrm>
                <a:off x="1743585" y="2441415"/>
                <a:ext cx="2409525" cy="860154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zh-CN" altLang="en-US" sz="1000" kern="0" spc="80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Lato Light"/>
                    <a:sym typeface="字魂58号-创中黑" panose="00000500000000000000" pitchFamily="2" charset="-122"/>
                  </a:rPr>
                  <a:t>您的内容打在这里，或者通过复制您的文本后，在此框中选择粘贴，并选择只保留文字。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pt-BR" sz="1050" b="0" i="0" u="none" strike="noStrike" kern="0" cap="none" spc="80" normalizeH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Lato Light"/>
                    <a:sym typeface="字魂58号-创中黑" panose="00000500000000000000" pitchFamily="2" charset="-122"/>
                  </a:rPr>
                  <a:t>. </a:t>
                </a:r>
                <a:endParaRPr kumimoji="0" lang="en-US" sz="1050" b="0" i="0" u="none" strike="noStrike" kern="0" cap="none" spc="80" normalizeH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字魂58号-创中黑" panose="00000500000000000000" pitchFamily="2" charset="-122"/>
                  <a:ea typeface="字魂58号-创中黑" panose="00000500000000000000" pitchFamily="2" charset="-122"/>
                  <a:cs typeface="Lato Light"/>
                  <a:sym typeface="字魂58号-创中黑" panose="00000500000000000000" pitchFamily="2" charset="-122"/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>
              <a:off x="2452688" y="3702049"/>
              <a:ext cx="0" cy="1341437"/>
            </a:xfrm>
            <a:prstGeom prst="line">
              <a:avLst/>
            </a:prstGeom>
            <a:ln>
              <a:solidFill>
                <a:srgbClr val="3C2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2089480" y="5552500"/>
              <a:ext cx="945424" cy="861774"/>
            </a:xfrm>
            <a:prstGeom prst="rect">
              <a:avLst/>
            </a:prstGeom>
            <a:noFill/>
            <a:effectLst>
              <a:outerShdw blurRad="25400" dist="25400" dir="2700000" sx="101000" sy="101000" algn="tl" rotWithShape="0">
                <a:prstClr val="black">
                  <a:alpha val="3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32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20</a:t>
              </a:r>
              <a:r>
                <a:rPr lang="en-US" altLang="zh-CN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%</a:t>
              </a:r>
              <a:endParaRPr lang="zh-CN" altLang="en-US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366185" y="1773625"/>
            <a:ext cx="2565306" cy="4363650"/>
            <a:chOff x="6366185" y="1773625"/>
            <a:chExt cx="2565306" cy="4363650"/>
          </a:xfrm>
        </p:grpSpPr>
        <p:grpSp>
          <p:nvGrpSpPr>
            <p:cNvPr id="24" name="组合 23"/>
            <p:cNvGrpSpPr/>
            <p:nvPr/>
          </p:nvGrpSpPr>
          <p:grpSpPr>
            <a:xfrm>
              <a:off x="7437218" y="1773625"/>
              <a:ext cx="713227" cy="713227"/>
              <a:chOff x="2839661" y="4614491"/>
              <a:chExt cx="713227" cy="71322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839661" y="4614491"/>
                <a:ext cx="713227" cy="7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600000" sx="98000" sy="98000" algn="ctr" rotWithShape="0">
                  <a:schemeClr val="bg2">
                    <a:lumMod val="1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948512" y="4724319"/>
                <a:ext cx="495525" cy="493571"/>
                <a:chOff x="8850483" y="4916488"/>
                <a:chExt cx="804862" cy="801688"/>
              </a:xfrm>
            </p:grpSpPr>
            <p:sp>
              <p:nvSpPr>
                <p:cNvPr id="27" name="Oval 71"/>
                <p:cNvSpPr>
                  <a:spLocks noChangeArrowheads="1"/>
                </p:cNvSpPr>
                <p:nvPr/>
              </p:nvSpPr>
              <p:spPr bwMode="auto">
                <a:xfrm>
                  <a:off x="8850483" y="4916488"/>
                  <a:ext cx="804862" cy="801688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  <p:sp>
              <p:nvSpPr>
                <p:cNvPr id="28" name="bag-with-dollar-sign_1349"/>
                <p:cNvSpPr>
                  <a:spLocks noChangeAspect="1"/>
                </p:cNvSpPr>
                <p:nvPr/>
              </p:nvSpPr>
              <p:spPr bwMode="auto">
                <a:xfrm>
                  <a:off x="9068462" y="5117102"/>
                  <a:ext cx="368905" cy="400461"/>
                </a:xfrm>
                <a:custGeom>
                  <a:avLst/>
                  <a:gdLst>
                    <a:gd name="connsiteX0" fmla="*/ 140006 w 304800"/>
                    <a:gd name="connsiteY0" fmla="*/ 151485 h 330873"/>
                    <a:gd name="connsiteX1" fmla="*/ 137380 w 304800"/>
                    <a:gd name="connsiteY1" fmla="*/ 152800 h 330873"/>
                    <a:gd name="connsiteX2" fmla="*/ 137380 w 304800"/>
                    <a:gd name="connsiteY2" fmla="*/ 165949 h 330873"/>
                    <a:gd name="connsiteX3" fmla="*/ 112438 w 304800"/>
                    <a:gd name="connsiteY3" fmla="*/ 194877 h 330873"/>
                    <a:gd name="connsiteX4" fmla="*/ 141318 w 304800"/>
                    <a:gd name="connsiteY4" fmla="*/ 223805 h 330873"/>
                    <a:gd name="connsiteX5" fmla="*/ 157071 w 304800"/>
                    <a:gd name="connsiteY5" fmla="*/ 238268 h 330873"/>
                    <a:gd name="connsiteX6" fmla="*/ 142631 w 304800"/>
                    <a:gd name="connsiteY6" fmla="*/ 248788 h 330873"/>
                    <a:gd name="connsiteX7" fmla="*/ 119002 w 304800"/>
                    <a:gd name="connsiteY7" fmla="*/ 242213 h 330873"/>
                    <a:gd name="connsiteX8" fmla="*/ 117689 w 304800"/>
                    <a:gd name="connsiteY8" fmla="*/ 242213 h 330873"/>
                    <a:gd name="connsiteX9" fmla="*/ 116376 w 304800"/>
                    <a:gd name="connsiteY9" fmla="*/ 243528 h 330873"/>
                    <a:gd name="connsiteX10" fmla="*/ 112438 w 304800"/>
                    <a:gd name="connsiteY10" fmla="*/ 257992 h 330873"/>
                    <a:gd name="connsiteX11" fmla="*/ 112438 w 304800"/>
                    <a:gd name="connsiteY11" fmla="*/ 259307 h 330873"/>
                    <a:gd name="connsiteX12" fmla="*/ 137380 w 304800"/>
                    <a:gd name="connsiteY12" fmla="*/ 267196 h 330873"/>
                    <a:gd name="connsiteX13" fmla="*/ 137380 w 304800"/>
                    <a:gd name="connsiteY13" fmla="*/ 280345 h 330873"/>
                    <a:gd name="connsiteX14" fmla="*/ 138693 w 304800"/>
                    <a:gd name="connsiteY14" fmla="*/ 281660 h 330873"/>
                    <a:gd name="connsiteX15" fmla="*/ 151820 w 304800"/>
                    <a:gd name="connsiteY15" fmla="*/ 281660 h 330873"/>
                    <a:gd name="connsiteX16" fmla="*/ 153133 w 304800"/>
                    <a:gd name="connsiteY16" fmla="*/ 280345 h 330873"/>
                    <a:gd name="connsiteX17" fmla="*/ 153133 w 304800"/>
                    <a:gd name="connsiteY17" fmla="*/ 265881 h 330873"/>
                    <a:gd name="connsiteX18" fmla="*/ 179388 w 304800"/>
                    <a:gd name="connsiteY18" fmla="*/ 236954 h 330873"/>
                    <a:gd name="connsiteX19" fmla="*/ 153133 w 304800"/>
                    <a:gd name="connsiteY19" fmla="*/ 205396 h 330873"/>
                    <a:gd name="connsiteX20" fmla="*/ 136067 w 304800"/>
                    <a:gd name="connsiteY20" fmla="*/ 192247 h 330873"/>
                    <a:gd name="connsiteX21" fmla="*/ 149195 w 304800"/>
                    <a:gd name="connsiteY21" fmla="*/ 183043 h 330873"/>
                    <a:gd name="connsiteX22" fmla="*/ 168886 w 304800"/>
                    <a:gd name="connsiteY22" fmla="*/ 188302 h 330873"/>
                    <a:gd name="connsiteX23" fmla="*/ 170199 w 304800"/>
                    <a:gd name="connsiteY23" fmla="*/ 188302 h 330873"/>
                    <a:gd name="connsiteX24" fmla="*/ 171512 w 304800"/>
                    <a:gd name="connsiteY24" fmla="*/ 186987 h 330873"/>
                    <a:gd name="connsiteX25" fmla="*/ 175450 w 304800"/>
                    <a:gd name="connsiteY25" fmla="*/ 173838 h 330873"/>
                    <a:gd name="connsiteX26" fmla="*/ 174137 w 304800"/>
                    <a:gd name="connsiteY26" fmla="*/ 171209 h 330873"/>
                    <a:gd name="connsiteX27" fmla="*/ 154446 w 304800"/>
                    <a:gd name="connsiteY27" fmla="*/ 165949 h 330873"/>
                    <a:gd name="connsiteX28" fmla="*/ 154446 w 304800"/>
                    <a:gd name="connsiteY28" fmla="*/ 152800 h 330873"/>
                    <a:gd name="connsiteX29" fmla="*/ 153133 w 304800"/>
                    <a:gd name="connsiteY29" fmla="*/ 151485 h 330873"/>
                    <a:gd name="connsiteX30" fmla="*/ 140006 w 304800"/>
                    <a:gd name="connsiteY30" fmla="*/ 151485 h 330873"/>
                    <a:gd name="connsiteX31" fmla="*/ 193964 w 304800"/>
                    <a:gd name="connsiteY31" fmla="*/ 111523 h 330873"/>
                    <a:gd name="connsiteX32" fmla="*/ 304800 w 304800"/>
                    <a:gd name="connsiteY32" fmla="*/ 241557 h 330873"/>
                    <a:gd name="connsiteX33" fmla="*/ 151740 w 304800"/>
                    <a:gd name="connsiteY33" fmla="*/ 330873 h 330873"/>
                    <a:gd name="connsiteX34" fmla="*/ 0 w 304800"/>
                    <a:gd name="connsiteY34" fmla="*/ 241557 h 330873"/>
                    <a:gd name="connsiteX35" fmla="*/ 97641 w 304800"/>
                    <a:gd name="connsiteY35" fmla="*/ 115464 h 330873"/>
                    <a:gd name="connsiteX36" fmla="*/ 146462 w 304800"/>
                    <a:gd name="connsiteY36" fmla="*/ 125972 h 330873"/>
                    <a:gd name="connsiteX37" fmla="*/ 193964 w 304800"/>
                    <a:gd name="connsiteY37" fmla="*/ 111523 h 330873"/>
                    <a:gd name="connsiteX38" fmla="*/ 140718 w 304800"/>
                    <a:gd name="connsiteY38" fmla="*/ 57 h 330873"/>
                    <a:gd name="connsiteX39" fmla="*/ 159989 w 304800"/>
                    <a:gd name="connsiteY39" fmla="*/ 17546 h 330873"/>
                    <a:gd name="connsiteX40" fmla="*/ 182388 w 304800"/>
                    <a:gd name="connsiteY40" fmla="*/ 18866 h 330873"/>
                    <a:gd name="connsiteX41" fmla="*/ 199518 w 304800"/>
                    <a:gd name="connsiteY41" fmla="*/ 34705 h 330873"/>
                    <a:gd name="connsiteX42" fmla="*/ 185024 w 304800"/>
                    <a:gd name="connsiteY42" fmla="*/ 88823 h 330873"/>
                    <a:gd name="connsiteX43" fmla="*/ 145495 w 304800"/>
                    <a:gd name="connsiteY43" fmla="*/ 107302 h 330873"/>
                    <a:gd name="connsiteX44" fmla="*/ 100695 w 304800"/>
                    <a:gd name="connsiteY44" fmla="*/ 96742 h 330873"/>
                    <a:gd name="connsiteX45" fmla="*/ 78295 w 304800"/>
                    <a:gd name="connsiteY45" fmla="*/ 46585 h 330873"/>
                    <a:gd name="connsiteX46" fmla="*/ 92789 w 304800"/>
                    <a:gd name="connsiteY46" fmla="*/ 28105 h 330873"/>
                    <a:gd name="connsiteX47" fmla="*/ 124413 w 304800"/>
                    <a:gd name="connsiteY47" fmla="*/ 16226 h 330873"/>
                    <a:gd name="connsiteX48" fmla="*/ 140718 w 304800"/>
                    <a:gd name="connsiteY48" fmla="*/ 57 h 33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04800" h="330873">
                      <a:moveTo>
                        <a:pt x="140006" y="151485"/>
                      </a:moveTo>
                      <a:cubicBezTo>
                        <a:pt x="138693" y="151485"/>
                        <a:pt x="137380" y="151485"/>
                        <a:pt x="137380" y="152800"/>
                      </a:cubicBezTo>
                      <a:cubicBezTo>
                        <a:pt x="137380" y="152800"/>
                        <a:pt x="137380" y="152800"/>
                        <a:pt x="137380" y="165949"/>
                      </a:cubicBezTo>
                      <a:cubicBezTo>
                        <a:pt x="122940" y="169894"/>
                        <a:pt x="112438" y="180413"/>
                        <a:pt x="112438" y="194877"/>
                      </a:cubicBezTo>
                      <a:cubicBezTo>
                        <a:pt x="112438" y="211970"/>
                        <a:pt x="126878" y="219860"/>
                        <a:pt x="141318" y="223805"/>
                      </a:cubicBezTo>
                      <a:cubicBezTo>
                        <a:pt x="151820" y="229064"/>
                        <a:pt x="157071" y="231694"/>
                        <a:pt x="157071" y="238268"/>
                      </a:cubicBezTo>
                      <a:cubicBezTo>
                        <a:pt x="157071" y="244843"/>
                        <a:pt x="150508" y="248788"/>
                        <a:pt x="142631" y="248788"/>
                      </a:cubicBezTo>
                      <a:cubicBezTo>
                        <a:pt x="130816" y="248788"/>
                        <a:pt x="122940" y="244843"/>
                        <a:pt x="119002" y="242213"/>
                      </a:cubicBezTo>
                      <a:cubicBezTo>
                        <a:pt x="119002" y="240898"/>
                        <a:pt x="117689" y="240898"/>
                        <a:pt x="117689" y="242213"/>
                      </a:cubicBezTo>
                      <a:cubicBezTo>
                        <a:pt x="116376" y="242213"/>
                        <a:pt x="116376" y="242213"/>
                        <a:pt x="116376" y="243528"/>
                      </a:cubicBezTo>
                      <a:cubicBezTo>
                        <a:pt x="116376" y="243528"/>
                        <a:pt x="116376" y="243528"/>
                        <a:pt x="112438" y="257992"/>
                      </a:cubicBezTo>
                      <a:cubicBezTo>
                        <a:pt x="111125" y="257992"/>
                        <a:pt x="112438" y="259307"/>
                        <a:pt x="112438" y="259307"/>
                      </a:cubicBezTo>
                      <a:cubicBezTo>
                        <a:pt x="119002" y="263252"/>
                        <a:pt x="128191" y="265881"/>
                        <a:pt x="137380" y="267196"/>
                      </a:cubicBezTo>
                      <a:cubicBezTo>
                        <a:pt x="137380" y="267196"/>
                        <a:pt x="137380" y="267196"/>
                        <a:pt x="137380" y="280345"/>
                      </a:cubicBezTo>
                      <a:cubicBezTo>
                        <a:pt x="137380" y="280345"/>
                        <a:pt x="137380" y="281660"/>
                        <a:pt x="138693" y="281660"/>
                      </a:cubicBezTo>
                      <a:cubicBezTo>
                        <a:pt x="138693" y="281660"/>
                        <a:pt x="138693" y="281660"/>
                        <a:pt x="151820" y="281660"/>
                      </a:cubicBezTo>
                      <a:cubicBezTo>
                        <a:pt x="153133" y="281660"/>
                        <a:pt x="153133" y="280345"/>
                        <a:pt x="153133" y="280345"/>
                      </a:cubicBezTo>
                      <a:cubicBezTo>
                        <a:pt x="153133" y="280345"/>
                        <a:pt x="153133" y="280345"/>
                        <a:pt x="153133" y="265881"/>
                      </a:cubicBezTo>
                      <a:cubicBezTo>
                        <a:pt x="168886" y="261937"/>
                        <a:pt x="179388" y="251417"/>
                        <a:pt x="179388" y="236954"/>
                      </a:cubicBezTo>
                      <a:cubicBezTo>
                        <a:pt x="179388" y="222490"/>
                        <a:pt x="171512" y="213285"/>
                        <a:pt x="153133" y="205396"/>
                      </a:cubicBezTo>
                      <a:cubicBezTo>
                        <a:pt x="140006" y="200136"/>
                        <a:pt x="136067" y="197507"/>
                        <a:pt x="136067" y="192247"/>
                      </a:cubicBezTo>
                      <a:cubicBezTo>
                        <a:pt x="136067" y="186987"/>
                        <a:pt x="140006" y="183043"/>
                        <a:pt x="149195" y="183043"/>
                      </a:cubicBezTo>
                      <a:cubicBezTo>
                        <a:pt x="158384" y="183043"/>
                        <a:pt x="164948" y="186987"/>
                        <a:pt x="168886" y="188302"/>
                      </a:cubicBezTo>
                      <a:cubicBezTo>
                        <a:pt x="168886" y="189617"/>
                        <a:pt x="170199" y="189617"/>
                        <a:pt x="170199" y="188302"/>
                      </a:cubicBezTo>
                      <a:cubicBezTo>
                        <a:pt x="171512" y="188302"/>
                        <a:pt x="171512" y="188302"/>
                        <a:pt x="171512" y="186987"/>
                      </a:cubicBezTo>
                      <a:cubicBezTo>
                        <a:pt x="171512" y="186987"/>
                        <a:pt x="171512" y="186987"/>
                        <a:pt x="175450" y="173838"/>
                      </a:cubicBezTo>
                      <a:cubicBezTo>
                        <a:pt x="175450" y="172524"/>
                        <a:pt x="175450" y="171209"/>
                        <a:pt x="174137" y="171209"/>
                      </a:cubicBezTo>
                      <a:cubicBezTo>
                        <a:pt x="170199" y="168579"/>
                        <a:pt x="163635" y="165949"/>
                        <a:pt x="154446" y="165949"/>
                      </a:cubicBezTo>
                      <a:cubicBezTo>
                        <a:pt x="154446" y="165949"/>
                        <a:pt x="154446" y="165949"/>
                        <a:pt x="154446" y="152800"/>
                      </a:cubicBezTo>
                      <a:cubicBezTo>
                        <a:pt x="154446" y="151485"/>
                        <a:pt x="153133" y="151485"/>
                        <a:pt x="153133" y="151485"/>
                      </a:cubicBezTo>
                      <a:cubicBezTo>
                        <a:pt x="153133" y="151485"/>
                        <a:pt x="153133" y="151485"/>
                        <a:pt x="140006" y="151485"/>
                      </a:cubicBezTo>
                      <a:close/>
                      <a:moveTo>
                        <a:pt x="193964" y="111523"/>
                      </a:moveTo>
                      <a:cubicBezTo>
                        <a:pt x="249382" y="127285"/>
                        <a:pt x="304800" y="183764"/>
                        <a:pt x="304800" y="241557"/>
                      </a:cubicBezTo>
                      <a:cubicBezTo>
                        <a:pt x="304800" y="311171"/>
                        <a:pt x="263896" y="330873"/>
                        <a:pt x="151740" y="330873"/>
                      </a:cubicBezTo>
                      <a:cubicBezTo>
                        <a:pt x="40904" y="330873"/>
                        <a:pt x="0" y="312485"/>
                        <a:pt x="0" y="241557"/>
                      </a:cubicBezTo>
                      <a:cubicBezTo>
                        <a:pt x="0" y="187705"/>
                        <a:pt x="44862" y="133852"/>
                        <a:pt x="97641" y="115464"/>
                      </a:cubicBezTo>
                      <a:cubicBezTo>
                        <a:pt x="100280" y="114150"/>
                        <a:pt x="110836" y="127285"/>
                        <a:pt x="146462" y="125972"/>
                      </a:cubicBezTo>
                      <a:cubicBezTo>
                        <a:pt x="186047" y="124658"/>
                        <a:pt x="191325" y="110210"/>
                        <a:pt x="193964" y="111523"/>
                      </a:cubicBezTo>
                      <a:close/>
                      <a:moveTo>
                        <a:pt x="140718" y="57"/>
                      </a:moveTo>
                      <a:cubicBezTo>
                        <a:pt x="147801" y="-603"/>
                        <a:pt x="155377" y="4346"/>
                        <a:pt x="159989" y="17546"/>
                      </a:cubicBezTo>
                      <a:cubicBezTo>
                        <a:pt x="165259" y="33385"/>
                        <a:pt x="177118" y="20186"/>
                        <a:pt x="182388" y="18866"/>
                      </a:cubicBezTo>
                      <a:cubicBezTo>
                        <a:pt x="204788" y="9626"/>
                        <a:pt x="204788" y="26785"/>
                        <a:pt x="199518" y="34705"/>
                      </a:cubicBezTo>
                      <a:cubicBezTo>
                        <a:pt x="196882" y="38665"/>
                        <a:pt x="183706" y="67704"/>
                        <a:pt x="185024" y="88823"/>
                      </a:cubicBezTo>
                      <a:cubicBezTo>
                        <a:pt x="186341" y="100702"/>
                        <a:pt x="158671" y="107302"/>
                        <a:pt x="145495" y="107302"/>
                      </a:cubicBezTo>
                      <a:cubicBezTo>
                        <a:pt x="132318" y="108622"/>
                        <a:pt x="104648" y="104662"/>
                        <a:pt x="100695" y="96742"/>
                      </a:cubicBezTo>
                      <a:cubicBezTo>
                        <a:pt x="95425" y="87503"/>
                        <a:pt x="82248" y="51864"/>
                        <a:pt x="78295" y="46585"/>
                      </a:cubicBezTo>
                      <a:cubicBezTo>
                        <a:pt x="73025" y="37345"/>
                        <a:pt x="75660" y="25465"/>
                        <a:pt x="92789" y="28105"/>
                      </a:cubicBezTo>
                      <a:cubicBezTo>
                        <a:pt x="107283" y="29425"/>
                        <a:pt x="120460" y="28105"/>
                        <a:pt x="124413" y="16226"/>
                      </a:cubicBezTo>
                      <a:cubicBezTo>
                        <a:pt x="127048" y="6986"/>
                        <a:pt x="133636" y="717"/>
                        <a:pt x="140718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dirty="0"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endParaRPr>
                </a:p>
              </p:txBody>
            </p:sp>
          </p:grpSp>
        </p:grpSp>
        <p:sp>
          <p:nvSpPr>
            <p:cNvPr id="31" name="Freeform 6"/>
            <p:cNvSpPr/>
            <p:nvPr/>
          </p:nvSpPr>
          <p:spPr bwMode="auto">
            <a:xfrm>
              <a:off x="7097713" y="5373687"/>
              <a:ext cx="1392238" cy="695325"/>
            </a:xfrm>
            <a:custGeom>
              <a:avLst/>
              <a:gdLst>
                <a:gd name="T0" fmla="*/ 0 w 877"/>
                <a:gd name="T1" fmla="*/ 438 h 438"/>
                <a:gd name="T2" fmla="*/ 437 w 877"/>
                <a:gd name="T3" fmla="*/ 0 h 438"/>
                <a:gd name="T4" fmla="*/ 877 w 877"/>
                <a:gd name="T5" fmla="*/ 438 h 438"/>
                <a:gd name="T6" fmla="*/ 0 w 877"/>
                <a:gd name="T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7" h="438">
                  <a:moveTo>
                    <a:pt x="0" y="438"/>
                  </a:moveTo>
                  <a:lnTo>
                    <a:pt x="437" y="0"/>
                  </a:lnTo>
                  <a:lnTo>
                    <a:pt x="877" y="438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366185" y="2635698"/>
              <a:ext cx="2565306" cy="902401"/>
              <a:chOff x="1743585" y="2176414"/>
              <a:chExt cx="2409525" cy="902401"/>
            </a:xfrm>
          </p:grpSpPr>
          <p:sp>
            <p:nvSpPr>
              <p:cNvPr id="38" name="矩形 37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/>
              <p:nvPr/>
            </p:nvSpPr>
            <p:spPr>
              <a:xfrm>
                <a:off x="2224728" y="2176414"/>
                <a:ext cx="144723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sym typeface="字魂58号-创中黑" panose="00000500000000000000" pitchFamily="2" charset="-122"/>
                  </a:rPr>
                  <a:t>请点击此处输入标题</a:t>
                </a:r>
                <a:endParaRPr lang="zh-CN" altLang="en-US" sz="1200" dirty="0">
                  <a:solidFill>
                    <a:srgbClr val="585858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9" name="TextBox 31" descr="e7d195523061f1c0e8da580c895714cc9e657dc935b73854DD54234BF92455C2409EC703713D08D418A918AD21FB4B97B212F83F8516769F1C595028FE6458DEA8E413C6E2511160CEE934C7F76380B4A00578EC6E9EBBA9EA7E9C0D08978EBE645FBBB552A33C3C7E4E74627D27A0AB9A4AFC8515EB590619007B508976CD66BE9A5580AC326A253E64BA46F6B6D6D1"/>
              <p:cNvSpPr txBox="1"/>
              <p:nvPr/>
            </p:nvSpPr>
            <p:spPr>
              <a:xfrm>
                <a:off x="1743585" y="2441415"/>
                <a:ext cx="2409525" cy="637400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r>
                  <a:rPr lang="zh-CN" altLang="en-US" sz="1000" kern="0" spc="80" dirty="0">
                    <a:solidFill>
                      <a:srgbClr val="585858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Lato Light"/>
                    <a:sym typeface="字魂58号-创中黑" panose="00000500000000000000" pitchFamily="2" charset="-122"/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7793832" y="3702049"/>
              <a:ext cx="0" cy="154463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7490538" y="5614055"/>
              <a:ext cx="945424" cy="523220"/>
            </a:xfrm>
            <a:prstGeom prst="rect">
              <a:avLst/>
            </a:prstGeom>
            <a:noFill/>
            <a:effectLst>
              <a:outerShdw blurRad="25400" dist="25400" dir="2700000" sx="101000" sy="101000" algn="tl" rotWithShape="0">
                <a:prstClr val="black">
                  <a:alpha val="31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15</a:t>
              </a:r>
              <a:r>
                <a:rPr lang="en-US" altLang="zh-CN" sz="16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rPr>
                <a:t>%</a:t>
              </a:r>
              <a:endParaRPr lang="zh-CN" altLang="en-US" sz="16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-2" y="6718082"/>
            <a:ext cx="12192002" cy="139918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</p:grpSpPr>
        <p:sp>
          <p:nvSpPr>
            <p:cNvPr id="12" name="矩形 11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8452" y="1809221"/>
            <a:ext cx="2671237" cy="4033919"/>
            <a:chOff x="1198452" y="1809221"/>
            <a:chExt cx="2671237" cy="4033919"/>
          </a:xfrm>
        </p:grpSpPr>
        <p:sp>
          <p:nvSpPr>
            <p:cNvPr id="26" name="矩形 25"/>
            <p:cNvSpPr/>
            <p:nvPr/>
          </p:nvSpPr>
          <p:spPr>
            <a:xfrm>
              <a:off x="1500904" y="2211117"/>
              <a:ext cx="1494009" cy="12951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20608" y="1809221"/>
              <a:ext cx="1485900" cy="14859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1365200" y="4716678"/>
              <a:ext cx="2325738" cy="112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98452" y="4038071"/>
              <a:ext cx="2671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489149" y="4551778"/>
              <a:ext cx="88199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4665131" y="2552171"/>
            <a:ext cx="2671237" cy="3969576"/>
            <a:chOff x="4665131" y="2552171"/>
            <a:chExt cx="2671237" cy="3969576"/>
          </a:xfrm>
        </p:grpSpPr>
        <p:sp>
          <p:nvSpPr>
            <p:cNvPr id="27" name="矩形 26"/>
            <p:cNvSpPr/>
            <p:nvPr/>
          </p:nvSpPr>
          <p:spPr>
            <a:xfrm>
              <a:off x="4973363" y="2858688"/>
              <a:ext cx="1494009" cy="12951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330214" y="2552171"/>
              <a:ext cx="1485900" cy="14859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4831879" y="5395285"/>
              <a:ext cx="2325738" cy="112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665131" y="4716678"/>
              <a:ext cx="2671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4955828" y="5230385"/>
              <a:ext cx="88199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8591131" y="1809221"/>
            <a:ext cx="2671237" cy="3859642"/>
            <a:chOff x="8591131" y="1809221"/>
            <a:chExt cx="2671237" cy="3859642"/>
          </a:xfrm>
        </p:grpSpPr>
        <p:sp>
          <p:nvSpPr>
            <p:cNvPr id="28" name="矩形 27"/>
            <p:cNvSpPr/>
            <p:nvPr/>
          </p:nvSpPr>
          <p:spPr>
            <a:xfrm>
              <a:off x="9308592" y="2211117"/>
              <a:ext cx="1494009" cy="12951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59850" y="1809221"/>
              <a:ext cx="1485900" cy="14859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8757879" y="4542401"/>
              <a:ext cx="2325738" cy="1126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591131" y="3863794"/>
              <a:ext cx="2671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8881828" y="4377501"/>
              <a:ext cx="88199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30300"/>
            <a:ext cx="3432789" cy="4849586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0" name="图片 9" descr="C:\Users\Administrator\Desktop\插画商务办公\QQ图片20181226154656.jpgQQ图片2018122615465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43747" y="1242106"/>
            <a:ext cx="6939617" cy="46259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130300"/>
            <a:ext cx="4238625" cy="4849586"/>
          </a:xfrm>
          <a:prstGeom prst="rect">
            <a:avLst/>
          </a:prstGeom>
          <a:gradFill flip="none" rotWithShape="1">
            <a:gsLst>
              <a:gs pos="43392">
                <a:srgbClr val="3C264F">
                  <a:alpha val="96000"/>
                </a:srgbClr>
              </a:gs>
              <a:gs pos="60000">
                <a:srgbClr val="3C264F"/>
              </a:gs>
              <a:gs pos="92149">
                <a:srgbClr val="3C264F"/>
              </a:gs>
              <a:gs pos="80991">
                <a:srgbClr val="3C264F"/>
              </a:gs>
              <a:gs pos="72000">
                <a:srgbClr val="3C264F"/>
              </a:gs>
              <a:gs pos="16532">
                <a:srgbClr val="3C264F">
                  <a:alpha val="84000"/>
                </a:srgbClr>
              </a:gs>
              <a:gs pos="9000">
                <a:srgbClr val="3C264F">
                  <a:alpha val="47000"/>
                </a:srgbClr>
              </a:gs>
              <a:gs pos="23000">
                <a:srgbClr val="3C264F"/>
              </a:gs>
              <a:gs pos="0">
                <a:srgbClr val="3C264F">
                  <a:alpha val="0"/>
                </a:srgbClr>
              </a:gs>
              <a:gs pos="100000">
                <a:srgbClr val="3C264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30157" y="3095810"/>
            <a:ext cx="1978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rgbClr val="EC9E9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11520488" y="-8706"/>
            <a:ext cx="671512" cy="3829592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20488" y="3820886"/>
            <a:ext cx="671512" cy="3037114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9925" y="1791242"/>
            <a:ext cx="0" cy="3033939"/>
          </a:xfrm>
          <a:prstGeom prst="line">
            <a:avLst/>
          </a:prstGeom>
          <a:ln w="19050">
            <a:solidFill>
              <a:srgbClr val="C6B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-290598" y="190609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Part 04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9256" y="3608062"/>
            <a:ext cx="197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未来展望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28535" y="4211499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69925" y="349939"/>
            <a:ext cx="317220" cy="254611"/>
            <a:chOff x="1083583" y="318719"/>
            <a:chExt cx="317220" cy="254611"/>
          </a:xfrm>
          <a:solidFill>
            <a:srgbClr val="3C264F"/>
          </a:solidFill>
        </p:grpSpPr>
        <p:sp>
          <p:nvSpPr>
            <p:cNvPr id="19" name="矩形 18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2" y="6670797"/>
            <a:ext cx="11520489" cy="187203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03" y="1130300"/>
            <a:ext cx="7219666" cy="33108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81276" y="1130300"/>
            <a:ext cx="671512" cy="3310976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3252788" y="5631600"/>
            <a:ext cx="808190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200504" y="4644812"/>
            <a:ext cx="4908893" cy="986788"/>
            <a:chOff x="3200504" y="4644812"/>
            <a:chExt cx="4908893" cy="986788"/>
          </a:xfrm>
        </p:grpSpPr>
        <p:sp>
          <p:nvSpPr>
            <p:cNvPr id="14" name="文本框 13"/>
            <p:cNvSpPr txBox="1"/>
            <p:nvPr/>
          </p:nvSpPr>
          <p:spPr>
            <a:xfrm>
              <a:off x="3372982" y="4644812"/>
              <a:ext cx="3170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00504" y="5108380"/>
              <a:ext cx="4908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请点击输入副标题请点击输入副标题</a:t>
              </a:r>
            </a:p>
            <a:p>
              <a:pPr algn="ctr"/>
              <a:endParaRPr lang="zh-CN" altLang="en-US" sz="14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372982" y="4644812"/>
              <a:ext cx="0" cy="7801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/>
          <p:cNvSpPr/>
          <p:nvPr/>
        </p:nvSpPr>
        <p:spPr>
          <a:xfrm>
            <a:off x="-1587" y="-10265"/>
            <a:ext cx="671512" cy="6868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9E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7554" y="0"/>
            <a:ext cx="4177223" cy="6858000"/>
          </a:xfrm>
          <a:prstGeom prst="rect">
            <a:avLst/>
          </a:prstGeom>
          <a:solidFill>
            <a:srgbClr val="3C264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14777" y="0"/>
            <a:ext cx="4177223" cy="6858000"/>
          </a:xfrm>
          <a:prstGeom prst="rect">
            <a:avLst/>
          </a:prstGeom>
          <a:solidFill>
            <a:srgbClr val="004937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</p:grpSpPr>
        <p:sp>
          <p:nvSpPr>
            <p:cNvPr id="5" name="矩形 4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2" y="6593856"/>
            <a:ext cx="12192002" cy="26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" y="1242695"/>
            <a:ext cx="6126480" cy="373058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8255715" y="1261482"/>
            <a:ext cx="3170148" cy="1095684"/>
            <a:chOff x="8534163" y="2019731"/>
            <a:chExt cx="3170148" cy="1095684"/>
          </a:xfrm>
        </p:grpSpPr>
        <p:sp>
          <p:nvSpPr>
            <p:cNvPr id="17" name="文本框 16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8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255715" y="4868764"/>
            <a:ext cx="3170148" cy="1095684"/>
            <a:chOff x="8534163" y="2019731"/>
            <a:chExt cx="3170148" cy="1095684"/>
          </a:xfrm>
        </p:grpSpPr>
        <p:sp>
          <p:nvSpPr>
            <p:cNvPr id="20" name="文本框 19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1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55715" y="3065123"/>
            <a:ext cx="3170148" cy="1095684"/>
            <a:chOff x="8534163" y="2019731"/>
            <a:chExt cx="3170148" cy="1095684"/>
          </a:xfrm>
        </p:grpSpPr>
        <p:sp>
          <p:nvSpPr>
            <p:cNvPr id="23" name="文本框 22"/>
            <p:cNvSpPr txBox="1"/>
            <p:nvPr/>
          </p:nvSpPr>
          <p:spPr>
            <a:xfrm>
              <a:off x="8534163" y="20197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4" name="Text Box 44"/>
            <p:cNvSpPr txBox="1">
              <a:spLocks noChangeArrowheads="1"/>
            </p:cNvSpPr>
            <p:nvPr/>
          </p:nvSpPr>
          <p:spPr bwMode="auto">
            <a:xfrm>
              <a:off x="9016640" y="23582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cxnSp>
        <p:nvCxnSpPr>
          <p:cNvPr id="25" name="直接连接符 24"/>
          <p:cNvCxnSpPr/>
          <p:nvPr/>
        </p:nvCxnSpPr>
        <p:spPr>
          <a:xfrm flipH="1">
            <a:off x="3372982" y="5207318"/>
            <a:ext cx="15990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2573448" y="5340668"/>
            <a:ext cx="15990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8676260" y="1333336"/>
            <a:ext cx="0" cy="94763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665720" y="3169635"/>
            <a:ext cx="0" cy="94763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73669" y="4973276"/>
            <a:ext cx="0" cy="94763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66271" y="-8706"/>
            <a:ext cx="5525729" cy="6866706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9925" y="707923"/>
            <a:ext cx="10850563" cy="615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2521" y="1028700"/>
            <a:ext cx="317220" cy="254611"/>
            <a:chOff x="1083583" y="318719"/>
            <a:chExt cx="317220" cy="254611"/>
          </a:xfrm>
          <a:solidFill>
            <a:srgbClr val="3C264F"/>
          </a:solidFill>
        </p:grpSpPr>
        <p:sp>
          <p:nvSpPr>
            <p:cNvPr id="6" name="矩形 5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30782" y="1446601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5431" y="963869"/>
            <a:ext cx="197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目 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270" y="2767966"/>
            <a:ext cx="2915920" cy="21748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611" y="2768194"/>
            <a:ext cx="2867456" cy="2180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4751" y="2767965"/>
            <a:ext cx="2941955" cy="214273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3267" y="2767965"/>
            <a:ext cx="1470660" cy="214273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102264" y="2761617"/>
            <a:ext cx="2941320" cy="2149081"/>
          </a:xfrm>
          <a:prstGeom prst="rect">
            <a:avLst/>
          </a:prstGeom>
          <a:solidFill>
            <a:srgbClr val="3C264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96344" y="5403007"/>
            <a:ext cx="3695456" cy="507025"/>
            <a:chOff x="6296344" y="5403007"/>
            <a:chExt cx="3695456" cy="507025"/>
          </a:xfrm>
        </p:grpSpPr>
        <p:sp>
          <p:nvSpPr>
            <p:cNvPr id="24" name="矩形 23"/>
            <p:cNvSpPr/>
            <p:nvPr/>
          </p:nvSpPr>
          <p:spPr>
            <a:xfrm>
              <a:off x="6419850" y="5403007"/>
              <a:ext cx="3187751" cy="507025"/>
            </a:xfrm>
            <a:prstGeom prst="rect">
              <a:avLst/>
            </a:prstGeom>
            <a:solidFill>
              <a:srgbClr val="004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96344" y="5494534"/>
              <a:ext cx="1978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SEE MORE</a:t>
              </a:r>
              <a:endParaRPr lang="zh-CN" altLang="en-US" sz="12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013725" y="5551698"/>
              <a:ext cx="19780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spc="3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VIEW</a:t>
              </a:r>
              <a:endParaRPr lang="zh-CN" altLang="en-US" sz="8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2069613" y="5670664"/>
            <a:ext cx="1093893" cy="0"/>
          </a:xfrm>
          <a:prstGeom prst="line">
            <a:avLst/>
          </a:prstGeom>
          <a:ln w="9525">
            <a:solidFill>
              <a:srgbClr val="3C2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44984" y="4572144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PAST REVIEW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14711" y="4572144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PRESENT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291760" y="4572144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SHORTCOMING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532054" y="4572144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26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0" y="1619209"/>
            <a:ext cx="6463030" cy="40446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1225" y="4058087"/>
            <a:ext cx="4817783" cy="56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29009" y="4058087"/>
            <a:ext cx="2005292" cy="560439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6496050"/>
            <a:ext cx="5727648" cy="370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1224" y="2611887"/>
            <a:ext cx="436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THANK YOU</a:t>
            </a:r>
            <a:endParaRPr lang="zh-CN" altLang="en-US" sz="4000" b="1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</p:grpSpPr>
        <p:sp>
          <p:nvSpPr>
            <p:cNvPr id="15" name="矩形 14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38442" y="3466097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汇报人：</a:t>
            </a:r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xxx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94037" y="3466097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rPr>
              <a:t>2018.xx.xx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4236" y="5883721"/>
            <a:ext cx="2172281" cy="784277"/>
            <a:chOff x="744236" y="5883721"/>
            <a:chExt cx="2172281" cy="784277"/>
          </a:xfrm>
        </p:grpSpPr>
        <p:sp>
          <p:nvSpPr>
            <p:cNvPr id="11" name="矩形 10"/>
            <p:cNvSpPr/>
            <p:nvPr/>
          </p:nvSpPr>
          <p:spPr>
            <a:xfrm>
              <a:off x="911225" y="5883721"/>
              <a:ext cx="2005292" cy="784277"/>
            </a:xfrm>
            <a:prstGeom prst="rect">
              <a:avLst/>
            </a:prstGeom>
            <a:solidFill>
              <a:srgbClr val="EC9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4236" y="6095154"/>
              <a:ext cx="1978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END</a:t>
              </a:r>
              <a:endParaRPr lang="zh-CN" altLang="en-US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left-arrow_339869"/>
            <p:cNvSpPr>
              <a:spLocks noChangeAspect="1"/>
            </p:cNvSpPr>
            <p:nvPr/>
          </p:nvSpPr>
          <p:spPr bwMode="auto">
            <a:xfrm flipH="1">
              <a:off x="2397154" y="6124346"/>
              <a:ext cx="320646" cy="280171"/>
            </a:xfrm>
            <a:custGeom>
              <a:avLst/>
              <a:gdLst>
                <a:gd name="T0" fmla="*/ 6838 w 6852"/>
                <a:gd name="T1" fmla="*/ 2972 h 5996"/>
                <a:gd name="T2" fmla="*/ 6693 w 6852"/>
                <a:gd name="T3" fmla="*/ 2854 h 5996"/>
                <a:gd name="T4" fmla="*/ 498 w 6852"/>
                <a:gd name="T5" fmla="*/ 2854 h 5996"/>
                <a:gd name="T6" fmla="*/ 3101 w 6852"/>
                <a:gd name="T7" fmla="*/ 253 h 5996"/>
                <a:gd name="T8" fmla="*/ 3098 w 6852"/>
                <a:gd name="T9" fmla="*/ 52 h 5996"/>
                <a:gd name="T10" fmla="*/ 2900 w 6852"/>
                <a:gd name="T11" fmla="*/ 52 h 5996"/>
                <a:gd name="T12" fmla="*/ 56 w 6852"/>
                <a:gd name="T13" fmla="*/ 2897 h 5996"/>
                <a:gd name="T14" fmla="*/ 56 w 6852"/>
                <a:gd name="T15" fmla="*/ 3097 h 5996"/>
                <a:gd name="T16" fmla="*/ 2900 w 6852"/>
                <a:gd name="T17" fmla="*/ 5942 h 5996"/>
                <a:gd name="T18" fmla="*/ 3101 w 6852"/>
                <a:gd name="T19" fmla="*/ 5939 h 5996"/>
                <a:gd name="T20" fmla="*/ 3101 w 6852"/>
                <a:gd name="T21" fmla="*/ 5741 h 5996"/>
                <a:gd name="T22" fmla="*/ 498 w 6852"/>
                <a:gd name="T23" fmla="*/ 3138 h 5996"/>
                <a:gd name="T24" fmla="*/ 6697 w 6852"/>
                <a:gd name="T25" fmla="*/ 3138 h 5996"/>
                <a:gd name="T26" fmla="*/ 6838 w 6852"/>
                <a:gd name="T27" fmla="*/ 2972 h 5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2" h="5996">
                  <a:moveTo>
                    <a:pt x="6838" y="2972"/>
                  </a:moveTo>
                  <a:cubicBezTo>
                    <a:pt x="6825" y="2902"/>
                    <a:pt x="6763" y="2854"/>
                    <a:pt x="6693" y="2854"/>
                  </a:cubicBezTo>
                  <a:lnTo>
                    <a:pt x="498" y="2854"/>
                  </a:lnTo>
                  <a:lnTo>
                    <a:pt x="3101" y="253"/>
                  </a:lnTo>
                  <a:cubicBezTo>
                    <a:pt x="3155" y="196"/>
                    <a:pt x="3153" y="106"/>
                    <a:pt x="3098" y="52"/>
                  </a:cubicBezTo>
                  <a:cubicBezTo>
                    <a:pt x="3042" y="0"/>
                    <a:pt x="2956" y="0"/>
                    <a:pt x="2900" y="52"/>
                  </a:cubicBezTo>
                  <a:lnTo>
                    <a:pt x="56" y="2897"/>
                  </a:lnTo>
                  <a:cubicBezTo>
                    <a:pt x="0" y="2952"/>
                    <a:pt x="0" y="3042"/>
                    <a:pt x="56" y="3097"/>
                  </a:cubicBezTo>
                  <a:lnTo>
                    <a:pt x="2900" y="5942"/>
                  </a:lnTo>
                  <a:cubicBezTo>
                    <a:pt x="2957" y="5996"/>
                    <a:pt x="3047" y="5994"/>
                    <a:pt x="3101" y="5939"/>
                  </a:cubicBezTo>
                  <a:cubicBezTo>
                    <a:pt x="3153" y="5883"/>
                    <a:pt x="3153" y="5797"/>
                    <a:pt x="3101" y="5741"/>
                  </a:cubicBezTo>
                  <a:lnTo>
                    <a:pt x="498" y="3138"/>
                  </a:lnTo>
                  <a:lnTo>
                    <a:pt x="6697" y="3138"/>
                  </a:lnTo>
                  <a:cubicBezTo>
                    <a:pt x="6784" y="3138"/>
                    <a:pt x="6852" y="3060"/>
                    <a:pt x="6838" y="29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48932" y="4199805"/>
            <a:ext cx="197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rgbClr val="004937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PROFESSIONAL</a:t>
            </a:r>
            <a:endParaRPr lang="zh-CN" altLang="en-US" sz="1200" spc="300" dirty="0">
              <a:solidFill>
                <a:srgbClr val="004937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15983" y="4199806"/>
            <a:ext cx="197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rgbClr val="004937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PASSION</a:t>
            </a:r>
            <a:endParaRPr lang="zh-CN" altLang="en-US" sz="1200" spc="300" dirty="0">
              <a:solidFill>
                <a:srgbClr val="004937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2617" y="4199805"/>
            <a:ext cx="197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POWER</a:t>
            </a:r>
            <a:endParaRPr lang="zh-CN" altLang="en-US" sz="1200" spc="3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/>
      <p:bldP spid="19" grpId="0"/>
      <p:bldP spid="20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30300"/>
            <a:ext cx="3432789" cy="4849586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81" y="1130300"/>
            <a:ext cx="7875416" cy="48495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130300"/>
            <a:ext cx="4238625" cy="4849586"/>
          </a:xfrm>
          <a:prstGeom prst="rect">
            <a:avLst/>
          </a:prstGeom>
          <a:gradFill flip="none" rotWithShape="1">
            <a:gsLst>
              <a:gs pos="43392">
                <a:srgbClr val="3C264F">
                  <a:alpha val="96000"/>
                </a:srgbClr>
              </a:gs>
              <a:gs pos="60000">
                <a:srgbClr val="3C264F"/>
              </a:gs>
              <a:gs pos="92149">
                <a:srgbClr val="3C264F"/>
              </a:gs>
              <a:gs pos="80991">
                <a:srgbClr val="3C264F"/>
              </a:gs>
              <a:gs pos="72000">
                <a:srgbClr val="3C264F"/>
              </a:gs>
              <a:gs pos="16532">
                <a:srgbClr val="3C264F">
                  <a:alpha val="84000"/>
                </a:srgbClr>
              </a:gs>
              <a:gs pos="9000">
                <a:srgbClr val="3C264F">
                  <a:alpha val="47000"/>
                </a:srgbClr>
              </a:gs>
              <a:gs pos="23000">
                <a:srgbClr val="3C264F"/>
              </a:gs>
              <a:gs pos="0">
                <a:srgbClr val="3C264F">
                  <a:alpha val="0"/>
                </a:srgbClr>
              </a:gs>
              <a:gs pos="100000">
                <a:srgbClr val="3C264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1263" y="3142051"/>
            <a:ext cx="1978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rgbClr val="EC9E9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11520488" y="-8706"/>
            <a:ext cx="671512" cy="3829592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20488" y="3820886"/>
            <a:ext cx="671512" cy="3037114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9925" y="1791242"/>
            <a:ext cx="0" cy="3033939"/>
          </a:xfrm>
          <a:prstGeom prst="line">
            <a:avLst/>
          </a:prstGeom>
          <a:ln w="19050">
            <a:solidFill>
              <a:srgbClr val="C6B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-290598" y="190609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Part 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9256" y="3608062"/>
            <a:ext cx="197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工作回顾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0167" y="4179165"/>
            <a:ext cx="270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PAST REVIEW</a:t>
            </a:r>
            <a:endParaRPr lang="zh-CN" altLang="en-US" sz="1600" spc="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9925" y="349939"/>
            <a:ext cx="317220" cy="254611"/>
            <a:chOff x="1083583" y="318719"/>
            <a:chExt cx="317220" cy="254611"/>
          </a:xfrm>
          <a:solidFill>
            <a:srgbClr val="3C264F"/>
          </a:solidFill>
        </p:grpSpPr>
        <p:sp>
          <p:nvSpPr>
            <p:cNvPr id="19" name="矩形 18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2" y="6670797"/>
            <a:ext cx="11520489" cy="187203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4" name="矩形 3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869913"/>
            <a:ext cx="12192000" cy="2017583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05204" y="1272659"/>
            <a:ext cx="3164589" cy="5095409"/>
            <a:chOff x="1005204" y="1272659"/>
            <a:chExt cx="3164589" cy="5095409"/>
          </a:xfrm>
        </p:grpSpPr>
        <p:sp>
          <p:nvSpPr>
            <p:cNvPr id="13" name="矩形 12"/>
            <p:cNvSpPr/>
            <p:nvPr/>
          </p:nvSpPr>
          <p:spPr>
            <a:xfrm>
              <a:off x="1328433" y="1840601"/>
              <a:ext cx="2671245" cy="3462643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05204" y="1840602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1198512" y="5389339"/>
              <a:ext cx="297128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22425" y="1272659"/>
              <a:ext cx="2697345" cy="369332"/>
              <a:chOff x="1322425" y="1272659"/>
              <a:chExt cx="2697345" cy="36933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1322425" y="1295400"/>
                <a:ext cx="0" cy="32385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348533" y="1272659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499563" y="1295400"/>
            <a:ext cx="3129891" cy="5072667"/>
            <a:chOff x="4499563" y="1295400"/>
            <a:chExt cx="3129891" cy="5072667"/>
          </a:xfrm>
        </p:grpSpPr>
        <p:sp>
          <p:nvSpPr>
            <p:cNvPr id="14" name="矩形 13"/>
            <p:cNvSpPr/>
            <p:nvPr/>
          </p:nvSpPr>
          <p:spPr>
            <a:xfrm>
              <a:off x="4797637" y="1840602"/>
              <a:ext cx="2671245" cy="346264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99563" y="1840602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0" name="Text Box 44"/>
            <p:cNvSpPr txBox="1">
              <a:spLocks noChangeArrowheads="1"/>
            </p:cNvSpPr>
            <p:nvPr/>
          </p:nvSpPr>
          <p:spPr bwMode="auto">
            <a:xfrm>
              <a:off x="4658173" y="5389338"/>
              <a:ext cx="297128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816784" y="1295400"/>
              <a:ext cx="2697345" cy="369332"/>
              <a:chOff x="1322425" y="1272659"/>
              <a:chExt cx="2697345" cy="369332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1322425" y="1295400"/>
                <a:ext cx="0" cy="32385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1348533" y="1272659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7968767" y="1249918"/>
            <a:ext cx="3138483" cy="5118149"/>
            <a:chOff x="7968767" y="1249918"/>
            <a:chExt cx="3138483" cy="5118149"/>
          </a:xfrm>
        </p:grpSpPr>
        <p:sp>
          <p:nvSpPr>
            <p:cNvPr id="15" name="矩形 14"/>
            <p:cNvSpPr/>
            <p:nvPr/>
          </p:nvSpPr>
          <p:spPr>
            <a:xfrm>
              <a:off x="8285988" y="1840601"/>
              <a:ext cx="2671245" cy="346264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68767" y="1840601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31" name="Text Box 44"/>
            <p:cNvSpPr txBox="1">
              <a:spLocks noChangeArrowheads="1"/>
            </p:cNvSpPr>
            <p:nvPr/>
          </p:nvSpPr>
          <p:spPr bwMode="auto">
            <a:xfrm>
              <a:off x="8135969" y="5389338"/>
              <a:ext cx="297128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285988" y="1249918"/>
              <a:ext cx="2697345" cy="369332"/>
              <a:chOff x="1322425" y="1272659"/>
              <a:chExt cx="2697345" cy="369332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322425" y="1295400"/>
                <a:ext cx="0" cy="32385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348533" y="1272659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4" name="矩形 3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750825"/>
            <a:ext cx="12192000" cy="2017583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28433" y="1745351"/>
            <a:ext cx="2971035" cy="4234167"/>
            <a:chOff x="1328433" y="1745351"/>
            <a:chExt cx="2971035" cy="4234167"/>
          </a:xfrm>
        </p:grpSpPr>
        <p:sp>
          <p:nvSpPr>
            <p:cNvPr id="13" name="矩形 12"/>
            <p:cNvSpPr/>
            <p:nvPr/>
          </p:nvSpPr>
          <p:spPr>
            <a:xfrm>
              <a:off x="1328433" y="1745351"/>
              <a:ext cx="2671245" cy="3462643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982247" y="4357523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28433" y="5427777"/>
              <a:ext cx="2671237" cy="551741"/>
              <a:chOff x="1328433" y="5427777"/>
              <a:chExt cx="2671237" cy="551741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223056" y="5979518"/>
                <a:ext cx="881991" cy="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1328433" y="5427777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60807" y="1745352"/>
            <a:ext cx="2996190" cy="4234166"/>
            <a:chOff x="4797637" y="1745352"/>
            <a:chExt cx="2996190" cy="4234166"/>
          </a:xfrm>
        </p:grpSpPr>
        <p:sp>
          <p:nvSpPr>
            <p:cNvPr id="14" name="矩形 13"/>
            <p:cNvSpPr/>
            <p:nvPr/>
          </p:nvSpPr>
          <p:spPr>
            <a:xfrm>
              <a:off x="4797637" y="1745352"/>
              <a:ext cx="2671245" cy="346264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476606" y="4357523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805369" y="5427777"/>
              <a:ext cx="2671237" cy="551741"/>
              <a:chOff x="1328433" y="5427777"/>
              <a:chExt cx="2671237" cy="551741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2223056" y="5979518"/>
                <a:ext cx="881991" cy="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8433" y="5427777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266430" y="1745351"/>
            <a:ext cx="2980726" cy="4234167"/>
            <a:chOff x="8282305" y="1745351"/>
            <a:chExt cx="2980726" cy="4234167"/>
          </a:xfrm>
        </p:grpSpPr>
        <p:sp>
          <p:nvSpPr>
            <p:cNvPr id="15" name="矩形 14"/>
            <p:cNvSpPr/>
            <p:nvPr/>
          </p:nvSpPr>
          <p:spPr>
            <a:xfrm>
              <a:off x="8285988" y="1745351"/>
              <a:ext cx="2671245" cy="3462643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945810" y="4357522"/>
              <a:ext cx="317221" cy="841378"/>
            </a:xfrm>
            <a:prstGeom prst="rect">
              <a:avLst/>
            </a:prstGeom>
            <a:solidFill>
              <a:srgbClr val="3C2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8282305" y="5427777"/>
              <a:ext cx="2671237" cy="551741"/>
              <a:chOff x="1328433" y="5427777"/>
              <a:chExt cx="2671237" cy="551741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2223056" y="5979518"/>
                <a:ext cx="881991" cy="0"/>
              </a:xfrm>
              <a:prstGeom prst="line">
                <a:avLst/>
              </a:prstGeom>
              <a:ln w="19050">
                <a:solidFill>
                  <a:srgbClr val="3C26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1328433" y="5427777"/>
                <a:ext cx="2671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请点击输入标题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46915" y="1563539"/>
            <a:ext cx="4908893" cy="986788"/>
            <a:chOff x="346915" y="1563539"/>
            <a:chExt cx="4908893" cy="986788"/>
          </a:xfrm>
        </p:grpSpPr>
        <p:sp>
          <p:nvSpPr>
            <p:cNvPr id="11" name="文本框 10"/>
            <p:cNvSpPr txBox="1"/>
            <p:nvPr/>
          </p:nvSpPr>
          <p:spPr>
            <a:xfrm>
              <a:off x="519393" y="1563539"/>
              <a:ext cx="3170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46915" y="2027107"/>
              <a:ext cx="4908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请点击输入副标题请点击输入副标题</a:t>
              </a:r>
            </a:p>
            <a:p>
              <a:pPr algn="ctr"/>
              <a:endParaRPr lang="zh-CN" altLang="en-US" sz="1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4532" y="2550327"/>
            <a:ext cx="2224881" cy="3235944"/>
            <a:chOff x="694532" y="2550327"/>
            <a:chExt cx="2224881" cy="3235944"/>
          </a:xfrm>
        </p:grpSpPr>
        <p:grpSp>
          <p:nvGrpSpPr>
            <p:cNvPr id="15" name="组合 14"/>
            <p:cNvGrpSpPr/>
            <p:nvPr/>
          </p:nvGrpSpPr>
          <p:grpSpPr>
            <a:xfrm>
              <a:off x="783012" y="2550327"/>
              <a:ext cx="257923" cy="338554"/>
              <a:chOff x="1011327" y="2000367"/>
              <a:chExt cx="257923" cy="33855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011327" y="2149754"/>
                <a:ext cx="171450" cy="171450"/>
              </a:xfrm>
              <a:prstGeom prst="rect">
                <a:avLst/>
              </a:prstGeom>
              <a:noFill/>
              <a:ln>
                <a:solidFill>
                  <a:srgbClr val="3C26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011327" y="2000367"/>
                <a:ext cx="257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1</a:t>
                </a:r>
                <a:endPara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783012" y="3066307"/>
              <a:ext cx="881991" cy="0"/>
            </a:xfrm>
            <a:prstGeom prst="line">
              <a:avLst/>
            </a:prstGeom>
            <a:ln w="19050">
              <a:solidFill>
                <a:srgbClr val="3C2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44"/>
            <p:cNvSpPr txBox="1">
              <a:spLocks noChangeArrowheads="1"/>
            </p:cNvSpPr>
            <p:nvPr/>
          </p:nvSpPr>
          <p:spPr bwMode="auto">
            <a:xfrm>
              <a:off x="694532" y="3443065"/>
              <a:ext cx="2224881" cy="234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61557" y="2550327"/>
            <a:ext cx="2224881" cy="3250007"/>
            <a:chOff x="3561557" y="2550327"/>
            <a:chExt cx="2224881" cy="3250007"/>
          </a:xfrm>
        </p:grpSpPr>
        <p:grpSp>
          <p:nvGrpSpPr>
            <p:cNvPr id="16" name="组合 15"/>
            <p:cNvGrpSpPr/>
            <p:nvPr/>
          </p:nvGrpSpPr>
          <p:grpSpPr>
            <a:xfrm>
              <a:off x="3692407" y="2550327"/>
              <a:ext cx="257923" cy="338554"/>
              <a:chOff x="1011327" y="2000367"/>
              <a:chExt cx="257923" cy="33855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011327" y="2149754"/>
                <a:ext cx="171450" cy="171450"/>
              </a:xfrm>
              <a:prstGeom prst="rect">
                <a:avLst/>
              </a:prstGeom>
              <a:noFill/>
              <a:ln>
                <a:solidFill>
                  <a:srgbClr val="3C26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11327" y="2000367"/>
                <a:ext cx="257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2</a:t>
                </a:r>
                <a:endPara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7" name="Text Box 44"/>
            <p:cNvSpPr txBox="1">
              <a:spLocks noChangeArrowheads="1"/>
            </p:cNvSpPr>
            <p:nvPr/>
          </p:nvSpPr>
          <p:spPr bwMode="auto">
            <a:xfrm>
              <a:off x="3561557" y="3457128"/>
              <a:ext cx="2224881" cy="234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660513" y="3040907"/>
              <a:ext cx="881991" cy="0"/>
            </a:xfrm>
            <a:prstGeom prst="line">
              <a:avLst/>
            </a:prstGeom>
            <a:ln w="19050">
              <a:solidFill>
                <a:srgbClr val="3C2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6428582" y="2550327"/>
            <a:ext cx="2224881" cy="3235943"/>
            <a:chOff x="6428582" y="2550327"/>
            <a:chExt cx="2224881" cy="3235943"/>
          </a:xfrm>
        </p:grpSpPr>
        <p:grpSp>
          <p:nvGrpSpPr>
            <p:cNvPr id="19" name="组合 18"/>
            <p:cNvGrpSpPr/>
            <p:nvPr/>
          </p:nvGrpSpPr>
          <p:grpSpPr>
            <a:xfrm>
              <a:off x="6601802" y="2550327"/>
              <a:ext cx="257923" cy="338554"/>
              <a:chOff x="1011327" y="2000367"/>
              <a:chExt cx="257923" cy="33855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011327" y="2149754"/>
                <a:ext cx="171450" cy="171450"/>
              </a:xfrm>
              <a:prstGeom prst="rect">
                <a:avLst/>
              </a:prstGeom>
              <a:noFill/>
              <a:ln>
                <a:solidFill>
                  <a:srgbClr val="3C26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11327" y="2000367"/>
                <a:ext cx="257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3</a:t>
                </a:r>
                <a:endPara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8" name="Text Box 44"/>
            <p:cNvSpPr txBox="1">
              <a:spLocks noChangeArrowheads="1"/>
            </p:cNvSpPr>
            <p:nvPr/>
          </p:nvSpPr>
          <p:spPr bwMode="auto">
            <a:xfrm>
              <a:off x="6428582" y="3443064"/>
              <a:ext cx="2224881" cy="234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6572774" y="3038725"/>
              <a:ext cx="881991" cy="0"/>
            </a:xfrm>
            <a:prstGeom prst="line">
              <a:avLst/>
            </a:prstGeom>
            <a:ln w="19050">
              <a:solidFill>
                <a:srgbClr val="3C2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9295607" y="2550327"/>
            <a:ext cx="2224881" cy="3221879"/>
            <a:chOff x="9295607" y="2550327"/>
            <a:chExt cx="2224881" cy="3221879"/>
          </a:xfrm>
        </p:grpSpPr>
        <p:grpSp>
          <p:nvGrpSpPr>
            <p:cNvPr id="22" name="组合 21"/>
            <p:cNvGrpSpPr/>
            <p:nvPr/>
          </p:nvGrpSpPr>
          <p:grpSpPr>
            <a:xfrm>
              <a:off x="9511198" y="2550327"/>
              <a:ext cx="257923" cy="338554"/>
              <a:chOff x="1011327" y="2000367"/>
              <a:chExt cx="257923" cy="338554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011327" y="2149754"/>
                <a:ext cx="171450" cy="171450"/>
              </a:xfrm>
              <a:prstGeom prst="rect">
                <a:avLst/>
              </a:prstGeom>
              <a:noFill/>
              <a:ln>
                <a:solidFill>
                  <a:srgbClr val="3C26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58号-创中黑" panose="00000500000000000000" pitchFamily="2" charset="-122"/>
                  <a:ea typeface="字魂58号-创中黑" panose="00000500000000000000" pitchFamily="2" charset="-122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11327" y="2000367"/>
                <a:ext cx="257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spc="600" dirty="0">
                    <a:solidFill>
                      <a:srgbClr val="3C264F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  <a:cs typeface="Arial" panose="020B0604020202020204" pitchFamily="34" charset="0"/>
                    <a:sym typeface="字魂58号-创中黑" panose="00000500000000000000" pitchFamily="2" charset="-122"/>
                  </a:rPr>
                  <a:t>4</a:t>
                </a:r>
                <a:endPara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endParaRPr>
              </a:p>
            </p:txBody>
          </p:sp>
        </p:grp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9295607" y="3429000"/>
              <a:ext cx="2224881" cy="234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9485798" y="3032179"/>
              <a:ext cx="881991" cy="0"/>
            </a:xfrm>
            <a:prstGeom prst="line">
              <a:avLst/>
            </a:prstGeom>
            <a:ln w="19050">
              <a:solidFill>
                <a:srgbClr val="3C2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-2" y="6689847"/>
            <a:ext cx="12192002" cy="187203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109" y="1130300"/>
            <a:ext cx="10711433" cy="304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1700" y="4473575"/>
            <a:ext cx="317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9222" y="4937143"/>
            <a:ext cx="490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请点击输入副标题请点击输入副标题</a:t>
            </a:r>
          </a:p>
          <a:p>
            <a:pPr algn="ctr"/>
            <a:endParaRPr lang="zh-CN" altLang="en-US" sz="14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5" name="Text Box 44"/>
          <p:cNvSpPr txBox="1">
            <a:spLocks noChangeArrowheads="1"/>
          </p:cNvSpPr>
          <p:nvPr/>
        </p:nvSpPr>
        <p:spPr bwMode="auto">
          <a:xfrm>
            <a:off x="871109" y="5364263"/>
            <a:ext cx="5184776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6397772" y="5364262"/>
            <a:ext cx="5184776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indent="457200" defTabSz="720725">
              <a:lnSpc>
                <a:spcPct val="135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defTabSz="720725" eaLnBrk="0" hangingPunct="0"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defTabSz="720725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241143" y="5460363"/>
            <a:ext cx="0" cy="7801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30300"/>
            <a:ext cx="3432789" cy="4849586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30" y="1130300"/>
            <a:ext cx="7292636" cy="48495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130300"/>
            <a:ext cx="4238625" cy="4849586"/>
          </a:xfrm>
          <a:prstGeom prst="rect">
            <a:avLst/>
          </a:prstGeom>
          <a:gradFill flip="none" rotWithShape="1">
            <a:gsLst>
              <a:gs pos="43392">
                <a:srgbClr val="3C264F">
                  <a:alpha val="96000"/>
                </a:srgbClr>
              </a:gs>
              <a:gs pos="60000">
                <a:srgbClr val="3C264F"/>
              </a:gs>
              <a:gs pos="92149">
                <a:srgbClr val="3C264F"/>
              </a:gs>
              <a:gs pos="80991">
                <a:srgbClr val="3C264F"/>
              </a:gs>
              <a:gs pos="72000">
                <a:srgbClr val="3C264F"/>
              </a:gs>
              <a:gs pos="16532">
                <a:srgbClr val="3C264F">
                  <a:alpha val="84000"/>
                </a:srgbClr>
              </a:gs>
              <a:gs pos="9000">
                <a:srgbClr val="3C264F">
                  <a:alpha val="47000"/>
                </a:srgbClr>
              </a:gs>
              <a:gs pos="23000">
                <a:srgbClr val="3C264F"/>
              </a:gs>
              <a:gs pos="0">
                <a:srgbClr val="3C264F">
                  <a:alpha val="0"/>
                </a:srgbClr>
              </a:gs>
              <a:gs pos="100000">
                <a:srgbClr val="3C264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1263" y="3142051"/>
            <a:ext cx="1978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rgbClr val="EC9E92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11520488" y="-8706"/>
            <a:ext cx="671512" cy="3829592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20488" y="3820886"/>
            <a:ext cx="671512" cy="3037114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9925" y="1791242"/>
            <a:ext cx="0" cy="3033939"/>
          </a:xfrm>
          <a:prstGeom prst="line">
            <a:avLst/>
          </a:prstGeom>
          <a:ln w="19050">
            <a:solidFill>
              <a:srgbClr val="C6B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-290598" y="190609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Part 02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59256" y="3608062"/>
            <a:ext cx="2769319" cy="865513"/>
            <a:chOff x="759256" y="3608062"/>
            <a:chExt cx="2769319" cy="865513"/>
          </a:xfrm>
        </p:grpSpPr>
        <p:sp>
          <p:nvSpPr>
            <p:cNvPr id="16" name="文本框 15"/>
            <p:cNvSpPr txBox="1"/>
            <p:nvPr/>
          </p:nvSpPr>
          <p:spPr>
            <a:xfrm>
              <a:off x="759256" y="3608062"/>
              <a:ext cx="1978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工作现状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8535" y="4135021"/>
              <a:ext cx="270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PRESENT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9925" y="349939"/>
            <a:ext cx="317220" cy="254611"/>
            <a:chOff x="1083583" y="318719"/>
            <a:chExt cx="317220" cy="254611"/>
          </a:xfrm>
          <a:solidFill>
            <a:srgbClr val="3C264F"/>
          </a:solidFill>
        </p:grpSpPr>
        <p:sp>
          <p:nvSpPr>
            <p:cNvPr id="19" name="矩形 18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2" y="6670797"/>
            <a:ext cx="11520489" cy="187203"/>
          </a:xfrm>
          <a:prstGeom prst="rect">
            <a:avLst/>
          </a:prstGeom>
          <a:solidFill>
            <a:srgbClr val="004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68513" y="4735974"/>
            <a:ext cx="11523487" cy="1389767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8513" y="2346438"/>
            <a:ext cx="11523487" cy="1389767"/>
          </a:xfrm>
          <a:prstGeom prst="rect">
            <a:avLst/>
          </a:prstGeom>
          <a:solidFill>
            <a:srgbClr val="EC9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8442" y="306116"/>
            <a:ext cx="317220" cy="254611"/>
            <a:chOff x="1083583" y="318719"/>
            <a:chExt cx="317220" cy="254611"/>
          </a:xfrm>
          <a:solidFill>
            <a:srgbClr val="13132F"/>
          </a:solidFill>
        </p:grpSpPr>
        <p:sp>
          <p:nvSpPr>
            <p:cNvPr id="3" name="矩形 2"/>
            <p:cNvSpPr/>
            <p:nvPr/>
          </p:nvSpPr>
          <p:spPr>
            <a:xfrm>
              <a:off x="1083583" y="318719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083583" y="423165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083583" y="527611"/>
              <a:ext cx="317220" cy="45719"/>
            </a:xfrm>
            <a:prstGeom prst="rect">
              <a:avLst/>
            </a:prstGeom>
            <a:grpFill/>
            <a:ln>
              <a:solidFill>
                <a:srgbClr val="3C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28433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HOME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2982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CONTENTS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8027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SUMMARY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19361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IDEA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529" y="264144"/>
            <a:ext cx="197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600" dirty="0">
                <a:solidFill>
                  <a:srgbClr val="3C264F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Arial" panose="020B0604020202020204" pitchFamily="34" charset="0"/>
                <a:sym typeface="字魂58号-创中黑" panose="00000500000000000000" pitchFamily="2" charset="-122"/>
              </a:rPr>
              <a:t>FUTURE</a:t>
            </a:r>
            <a:endParaRPr lang="zh-CN" altLang="en-US" sz="1600" spc="600" dirty="0">
              <a:solidFill>
                <a:srgbClr val="3C264F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Arial" panose="020B0604020202020204" pitchFamily="34" charset="0"/>
              <a:sym typeface="字魂58号-创中黑" panose="000005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97343" y="1605589"/>
            <a:ext cx="3170148" cy="1897326"/>
            <a:chOff x="497343" y="1605589"/>
            <a:chExt cx="3170148" cy="1897326"/>
          </a:xfrm>
        </p:grpSpPr>
        <p:sp>
          <p:nvSpPr>
            <p:cNvPr id="14" name="boss-with-tie_81303"/>
            <p:cNvSpPr>
              <a:spLocks noChangeAspect="1"/>
            </p:cNvSpPr>
            <p:nvPr/>
          </p:nvSpPr>
          <p:spPr bwMode="auto">
            <a:xfrm>
              <a:off x="1636190" y="1605589"/>
              <a:ext cx="732593" cy="59296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7343" y="2424108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3" name="Text Box 44"/>
            <p:cNvSpPr txBox="1">
              <a:spLocks noChangeArrowheads="1"/>
            </p:cNvSpPr>
            <p:nvPr/>
          </p:nvSpPr>
          <p:spPr bwMode="auto">
            <a:xfrm>
              <a:off x="765860" y="27457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15954" y="1584870"/>
            <a:ext cx="3170148" cy="1918045"/>
            <a:chOff x="4615954" y="1584870"/>
            <a:chExt cx="3170148" cy="1918045"/>
          </a:xfrm>
        </p:grpSpPr>
        <p:sp>
          <p:nvSpPr>
            <p:cNvPr id="11" name="shopping-cart_87339"/>
            <p:cNvSpPr>
              <a:spLocks noChangeAspect="1"/>
            </p:cNvSpPr>
            <p:nvPr/>
          </p:nvSpPr>
          <p:spPr bwMode="auto">
            <a:xfrm>
              <a:off x="5669068" y="1584870"/>
              <a:ext cx="732593" cy="634405"/>
            </a:xfrm>
            <a:custGeom>
              <a:avLst/>
              <a:gdLst>
                <a:gd name="connsiteX0" fmla="*/ 205065 w 605876"/>
                <a:gd name="connsiteY0" fmla="*/ 428776 h 524672"/>
                <a:gd name="connsiteX1" fmla="*/ 226551 w 605876"/>
                <a:gd name="connsiteY1" fmla="*/ 446081 h 524672"/>
                <a:gd name="connsiteX2" fmla="*/ 233109 w 605876"/>
                <a:gd name="connsiteY2" fmla="*/ 453684 h 524672"/>
                <a:gd name="connsiteX3" fmla="*/ 228349 w 605876"/>
                <a:gd name="connsiteY3" fmla="*/ 499196 h 524672"/>
                <a:gd name="connsiteX4" fmla="*/ 223377 w 605876"/>
                <a:gd name="connsiteY4" fmla="*/ 507538 h 524672"/>
                <a:gd name="connsiteX5" fmla="*/ 141188 w 605876"/>
                <a:gd name="connsiteY5" fmla="*/ 476282 h 524672"/>
                <a:gd name="connsiteX6" fmla="*/ 176835 w 605876"/>
                <a:gd name="connsiteY6" fmla="*/ 430241 h 524672"/>
                <a:gd name="connsiteX7" fmla="*/ 205065 w 605876"/>
                <a:gd name="connsiteY7" fmla="*/ 428776 h 524672"/>
                <a:gd name="connsiteX8" fmla="*/ 481191 w 605876"/>
                <a:gd name="connsiteY8" fmla="*/ 426712 h 524672"/>
                <a:gd name="connsiteX9" fmla="*/ 499583 w 605876"/>
                <a:gd name="connsiteY9" fmla="*/ 434333 h 524672"/>
                <a:gd name="connsiteX10" fmla="*/ 510478 w 605876"/>
                <a:gd name="connsiteY10" fmla="*/ 438454 h 524672"/>
                <a:gd name="connsiteX11" fmla="*/ 526874 w 605876"/>
                <a:gd name="connsiteY11" fmla="*/ 493716 h 524672"/>
                <a:gd name="connsiteX12" fmla="*/ 478851 w 605876"/>
                <a:gd name="connsiteY12" fmla="*/ 524041 h 524672"/>
                <a:gd name="connsiteX13" fmla="*/ 435059 w 605876"/>
                <a:gd name="connsiteY13" fmla="*/ 484629 h 524672"/>
                <a:gd name="connsiteX14" fmla="*/ 460022 w 605876"/>
                <a:gd name="connsiteY14" fmla="*/ 432008 h 524672"/>
                <a:gd name="connsiteX15" fmla="*/ 481191 w 605876"/>
                <a:gd name="connsiteY15" fmla="*/ 426712 h 524672"/>
                <a:gd name="connsiteX16" fmla="*/ 53061 w 605876"/>
                <a:gd name="connsiteY16" fmla="*/ 1 h 524672"/>
                <a:gd name="connsiteX17" fmla="*/ 98044 w 605876"/>
                <a:gd name="connsiteY17" fmla="*/ 2087 h 524672"/>
                <a:gd name="connsiteX18" fmla="*/ 147021 w 605876"/>
                <a:gd name="connsiteY18" fmla="*/ 21735 h 524672"/>
                <a:gd name="connsiteX19" fmla="*/ 159609 w 605876"/>
                <a:gd name="connsiteY19" fmla="*/ 48882 h 524672"/>
                <a:gd name="connsiteX20" fmla="*/ 576919 w 605876"/>
                <a:gd name="connsiteY20" fmla="*/ 34622 h 524672"/>
                <a:gd name="connsiteX21" fmla="*/ 604951 w 605876"/>
                <a:gd name="connsiteY21" fmla="*/ 62508 h 524672"/>
                <a:gd name="connsiteX22" fmla="*/ 551531 w 605876"/>
                <a:gd name="connsiteY22" fmla="*/ 185886 h 524672"/>
                <a:gd name="connsiteX23" fmla="*/ 509959 w 605876"/>
                <a:gd name="connsiteY23" fmla="*/ 288244 h 524672"/>
                <a:gd name="connsiteX24" fmla="*/ 501919 w 605876"/>
                <a:gd name="connsiteY24" fmla="*/ 295532 h 524672"/>
                <a:gd name="connsiteX25" fmla="*/ 486898 w 605876"/>
                <a:gd name="connsiteY25" fmla="*/ 302082 h 524672"/>
                <a:gd name="connsiteX26" fmla="*/ 487216 w 605876"/>
                <a:gd name="connsiteY26" fmla="*/ 302927 h 524672"/>
                <a:gd name="connsiteX27" fmla="*/ 212394 w 605876"/>
                <a:gd name="connsiteY27" fmla="*/ 303772 h 524672"/>
                <a:gd name="connsiteX28" fmla="*/ 198748 w 605876"/>
                <a:gd name="connsiteY28" fmla="*/ 360813 h 524672"/>
                <a:gd name="connsiteX29" fmla="*/ 533865 w 605876"/>
                <a:gd name="connsiteY29" fmla="*/ 360285 h 524672"/>
                <a:gd name="connsiteX30" fmla="*/ 533865 w 605876"/>
                <a:gd name="connsiteY30" fmla="*/ 403594 h 524672"/>
                <a:gd name="connsiteX31" fmla="*/ 167225 w 605876"/>
                <a:gd name="connsiteY31" fmla="*/ 406340 h 524672"/>
                <a:gd name="connsiteX32" fmla="*/ 145434 w 605876"/>
                <a:gd name="connsiteY32" fmla="*/ 377714 h 524672"/>
                <a:gd name="connsiteX33" fmla="*/ 181612 w 605876"/>
                <a:gd name="connsiteY33" fmla="*/ 279793 h 524672"/>
                <a:gd name="connsiteX34" fmla="*/ 181506 w 605876"/>
                <a:gd name="connsiteY34" fmla="*/ 279793 h 524672"/>
                <a:gd name="connsiteX35" fmla="*/ 131789 w 605876"/>
                <a:gd name="connsiteY35" fmla="*/ 122507 h 524672"/>
                <a:gd name="connsiteX36" fmla="*/ 98044 w 605876"/>
                <a:gd name="connsiteY36" fmla="*/ 47298 h 524672"/>
                <a:gd name="connsiteX37" fmla="*/ 30979 w 605876"/>
                <a:gd name="connsiteY37" fmla="*/ 45291 h 524672"/>
                <a:gd name="connsiteX38" fmla="*/ 20824 w 605876"/>
                <a:gd name="connsiteY38" fmla="*/ 47931 h 524672"/>
                <a:gd name="connsiteX39" fmla="*/ 10140 w 605876"/>
                <a:gd name="connsiteY39" fmla="*/ 8214 h 524672"/>
                <a:gd name="connsiteX40" fmla="*/ 53061 w 605876"/>
                <a:gd name="connsiteY40" fmla="*/ 1 h 52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5876" h="524672">
                  <a:moveTo>
                    <a:pt x="205065" y="428776"/>
                  </a:moveTo>
                  <a:cubicBezTo>
                    <a:pt x="214175" y="431298"/>
                    <a:pt x="222161" y="436947"/>
                    <a:pt x="226551" y="446081"/>
                  </a:cubicBezTo>
                  <a:cubicBezTo>
                    <a:pt x="229089" y="448299"/>
                    <a:pt x="231310" y="450833"/>
                    <a:pt x="233109" y="453684"/>
                  </a:cubicBezTo>
                  <a:cubicBezTo>
                    <a:pt x="242100" y="468151"/>
                    <a:pt x="238186" y="486102"/>
                    <a:pt x="228349" y="499196"/>
                  </a:cubicBezTo>
                  <a:cubicBezTo>
                    <a:pt x="226974" y="502047"/>
                    <a:pt x="225493" y="504793"/>
                    <a:pt x="223377" y="507538"/>
                  </a:cubicBezTo>
                  <a:cubicBezTo>
                    <a:pt x="196721" y="542174"/>
                    <a:pt x="136746" y="520527"/>
                    <a:pt x="141188" y="476282"/>
                  </a:cubicBezTo>
                  <a:cubicBezTo>
                    <a:pt x="143198" y="455902"/>
                    <a:pt x="157690" y="437528"/>
                    <a:pt x="176835" y="430241"/>
                  </a:cubicBezTo>
                  <a:cubicBezTo>
                    <a:pt x="185721" y="426862"/>
                    <a:pt x="195955" y="426255"/>
                    <a:pt x="205065" y="428776"/>
                  </a:cubicBezTo>
                  <a:close/>
                  <a:moveTo>
                    <a:pt x="481191" y="426712"/>
                  </a:moveTo>
                  <a:cubicBezTo>
                    <a:pt x="488080" y="427095"/>
                    <a:pt x="494506" y="429631"/>
                    <a:pt x="499583" y="434333"/>
                  </a:cubicBezTo>
                  <a:cubicBezTo>
                    <a:pt x="503391" y="435178"/>
                    <a:pt x="507093" y="436446"/>
                    <a:pt x="510478" y="438454"/>
                  </a:cubicBezTo>
                  <a:cubicBezTo>
                    <a:pt x="529201" y="449548"/>
                    <a:pt x="536499" y="474274"/>
                    <a:pt x="526874" y="493716"/>
                  </a:cubicBezTo>
                  <a:cubicBezTo>
                    <a:pt x="518517" y="510727"/>
                    <a:pt x="498102" y="524886"/>
                    <a:pt x="478851" y="524041"/>
                  </a:cubicBezTo>
                  <a:cubicBezTo>
                    <a:pt x="456743" y="522984"/>
                    <a:pt x="438655" y="505973"/>
                    <a:pt x="435059" y="484629"/>
                  </a:cubicBezTo>
                  <a:cubicBezTo>
                    <a:pt x="431568" y="464024"/>
                    <a:pt x="441723" y="442363"/>
                    <a:pt x="460022" y="432008"/>
                  </a:cubicBezTo>
                  <a:cubicBezTo>
                    <a:pt x="466951" y="428099"/>
                    <a:pt x="474302" y="426329"/>
                    <a:pt x="481191" y="426712"/>
                  </a:cubicBezTo>
                  <a:close/>
                  <a:moveTo>
                    <a:pt x="53061" y="1"/>
                  </a:moveTo>
                  <a:cubicBezTo>
                    <a:pt x="68584" y="54"/>
                    <a:pt x="84451" y="1823"/>
                    <a:pt x="98044" y="2087"/>
                  </a:cubicBezTo>
                  <a:cubicBezTo>
                    <a:pt x="121634" y="2510"/>
                    <a:pt x="134433" y="1453"/>
                    <a:pt x="147021" y="21735"/>
                  </a:cubicBezTo>
                  <a:cubicBezTo>
                    <a:pt x="151887" y="29657"/>
                    <a:pt x="156013" y="38847"/>
                    <a:pt x="159609" y="48882"/>
                  </a:cubicBezTo>
                  <a:cubicBezTo>
                    <a:pt x="300405" y="43072"/>
                    <a:pt x="435700" y="56593"/>
                    <a:pt x="576919" y="34622"/>
                  </a:cubicBezTo>
                  <a:cubicBezTo>
                    <a:pt x="593315" y="31981"/>
                    <a:pt x="610028" y="44340"/>
                    <a:pt x="604951" y="62508"/>
                  </a:cubicBezTo>
                  <a:cubicBezTo>
                    <a:pt x="592363" y="106240"/>
                    <a:pt x="565811" y="142789"/>
                    <a:pt x="551531" y="185886"/>
                  </a:cubicBezTo>
                  <a:cubicBezTo>
                    <a:pt x="539154" y="223175"/>
                    <a:pt x="532279" y="255392"/>
                    <a:pt x="509959" y="288244"/>
                  </a:cubicBezTo>
                  <a:cubicBezTo>
                    <a:pt x="507632" y="291624"/>
                    <a:pt x="504881" y="293948"/>
                    <a:pt x="501919" y="295532"/>
                  </a:cubicBezTo>
                  <a:cubicBezTo>
                    <a:pt x="498217" y="299335"/>
                    <a:pt x="493351" y="302082"/>
                    <a:pt x="486898" y="302082"/>
                  </a:cubicBezTo>
                  <a:lnTo>
                    <a:pt x="487216" y="302927"/>
                  </a:lnTo>
                  <a:cubicBezTo>
                    <a:pt x="404282" y="309581"/>
                    <a:pt x="294481" y="328384"/>
                    <a:pt x="212394" y="303772"/>
                  </a:cubicBezTo>
                  <a:cubicBezTo>
                    <a:pt x="210067" y="323102"/>
                    <a:pt x="204990" y="342010"/>
                    <a:pt x="198748" y="360813"/>
                  </a:cubicBezTo>
                  <a:cubicBezTo>
                    <a:pt x="310348" y="359756"/>
                    <a:pt x="422371" y="356904"/>
                    <a:pt x="533865" y="360285"/>
                  </a:cubicBezTo>
                  <a:cubicBezTo>
                    <a:pt x="561898" y="361024"/>
                    <a:pt x="561686" y="402537"/>
                    <a:pt x="533865" y="403594"/>
                  </a:cubicBezTo>
                  <a:cubicBezTo>
                    <a:pt x="411899" y="408453"/>
                    <a:pt x="289298" y="405706"/>
                    <a:pt x="167225" y="406340"/>
                  </a:cubicBezTo>
                  <a:cubicBezTo>
                    <a:pt x="153157" y="406340"/>
                    <a:pt x="140780" y="391763"/>
                    <a:pt x="145434" y="377714"/>
                  </a:cubicBezTo>
                  <a:cubicBezTo>
                    <a:pt x="156542" y="344440"/>
                    <a:pt x="164793" y="310321"/>
                    <a:pt x="181612" y="279793"/>
                  </a:cubicBezTo>
                  <a:cubicBezTo>
                    <a:pt x="181506" y="279793"/>
                    <a:pt x="181506" y="279793"/>
                    <a:pt x="181506" y="279793"/>
                  </a:cubicBezTo>
                  <a:cubicBezTo>
                    <a:pt x="164369" y="227505"/>
                    <a:pt x="148291" y="174901"/>
                    <a:pt x="131789" y="122507"/>
                  </a:cubicBezTo>
                  <a:cubicBezTo>
                    <a:pt x="125230" y="101698"/>
                    <a:pt x="120470" y="57544"/>
                    <a:pt x="98044" y="47298"/>
                  </a:cubicBezTo>
                  <a:cubicBezTo>
                    <a:pt x="90957" y="44023"/>
                    <a:pt x="37854" y="42016"/>
                    <a:pt x="30979" y="45291"/>
                  </a:cubicBezTo>
                  <a:cubicBezTo>
                    <a:pt x="27488" y="46981"/>
                    <a:pt x="24632" y="47614"/>
                    <a:pt x="20824" y="47931"/>
                  </a:cubicBezTo>
                  <a:cubicBezTo>
                    <a:pt x="-439" y="49410"/>
                    <a:pt x="-7843" y="18037"/>
                    <a:pt x="10140" y="8214"/>
                  </a:cubicBezTo>
                  <a:cubicBezTo>
                    <a:pt x="22358" y="1612"/>
                    <a:pt x="37537" y="-52"/>
                    <a:pt x="53061" y="1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15954" y="2407231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4" name="Text Box 44"/>
            <p:cNvSpPr txBox="1">
              <a:spLocks noChangeArrowheads="1"/>
            </p:cNvSpPr>
            <p:nvPr/>
          </p:nvSpPr>
          <p:spPr bwMode="auto">
            <a:xfrm>
              <a:off x="5035658" y="2745785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09874" y="1549314"/>
            <a:ext cx="3170148" cy="1970478"/>
            <a:chOff x="8509874" y="1549314"/>
            <a:chExt cx="3170148" cy="1970478"/>
          </a:xfrm>
        </p:grpSpPr>
        <p:sp>
          <p:nvSpPr>
            <p:cNvPr id="12" name="trade-center_89006"/>
            <p:cNvSpPr>
              <a:spLocks noChangeAspect="1"/>
            </p:cNvSpPr>
            <p:nvPr/>
          </p:nvSpPr>
          <p:spPr bwMode="auto">
            <a:xfrm>
              <a:off x="9701947" y="1549314"/>
              <a:ext cx="732593" cy="705517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509874" y="2424108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5" name="Text Box 44"/>
            <p:cNvSpPr txBox="1">
              <a:spLocks noChangeArrowheads="1"/>
            </p:cNvSpPr>
            <p:nvPr/>
          </p:nvSpPr>
          <p:spPr bwMode="auto">
            <a:xfrm>
              <a:off x="8835816" y="2762662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09874" y="3932933"/>
            <a:ext cx="3170148" cy="2052327"/>
            <a:chOff x="8509874" y="3932933"/>
            <a:chExt cx="3170148" cy="2052327"/>
          </a:xfrm>
        </p:grpSpPr>
        <p:sp>
          <p:nvSpPr>
            <p:cNvPr id="16" name="unlocked-padlock_52796"/>
            <p:cNvSpPr>
              <a:spLocks noChangeAspect="1"/>
            </p:cNvSpPr>
            <p:nvPr/>
          </p:nvSpPr>
          <p:spPr bwMode="auto">
            <a:xfrm>
              <a:off x="9712015" y="3932933"/>
              <a:ext cx="732593" cy="731467"/>
            </a:xfrm>
            <a:custGeom>
              <a:avLst/>
              <a:gdLst>
                <a:gd name="T0" fmla="*/ 537 w 627"/>
                <a:gd name="T1" fmla="*/ 0 h 627"/>
                <a:gd name="T2" fmla="*/ 90 w 627"/>
                <a:gd name="T3" fmla="*/ 0 h 627"/>
                <a:gd name="T4" fmla="*/ 0 w 627"/>
                <a:gd name="T5" fmla="*/ 90 h 627"/>
                <a:gd name="T6" fmla="*/ 0 w 627"/>
                <a:gd name="T7" fmla="*/ 143 h 627"/>
                <a:gd name="T8" fmla="*/ 63 w 627"/>
                <a:gd name="T9" fmla="*/ 143 h 627"/>
                <a:gd name="T10" fmla="*/ 63 w 627"/>
                <a:gd name="T11" fmla="*/ 116 h 627"/>
                <a:gd name="T12" fmla="*/ 116 w 627"/>
                <a:gd name="T13" fmla="*/ 63 h 627"/>
                <a:gd name="T14" fmla="*/ 510 w 627"/>
                <a:gd name="T15" fmla="*/ 63 h 627"/>
                <a:gd name="T16" fmla="*/ 564 w 627"/>
                <a:gd name="T17" fmla="*/ 116 h 627"/>
                <a:gd name="T18" fmla="*/ 564 w 627"/>
                <a:gd name="T19" fmla="*/ 224 h 627"/>
                <a:gd name="T20" fmla="*/ 211 w 627"/>
                <a:gd name="T21" fmla="*/ 224 h 627"/>
                <a:gd name="T22" fmla="*/ 63 w 627"/>
                <a:gd name="T23" fmla="*/ 224 h 627"/>
                <a:gd name="T24" fmla="*/ 0 w 627"/>
                <a:gd name="T25" fmla="*/ 224 h 627"/>
                <a:gd name="T26" fmla="*/ 0 w 627"/>
                <a:gd name="T27" fmla="*/ 537 h 627"/>
                <a:gd name="T28" fmla="*/ 90 w 627"/>
                <a:gd name="T29" fmla="*/ 627 h 627"/>
                <a:gd name="T30" fmla="*/ 537 w 627"/>
                <a:gd name="T31" fmla="*/ 627 h 627"/>
                <a:gd name="T32" fmla="*/ 627 w 627"/>
                <a:gd name="T33" fmla="*/ 537 h 627"/>
                <a:gd name="T34" fmla="*/ 627 w 627"/>
                <a:gd name="T35" fmla="*/ 90 h 627"/>
                <a:gd name="T36" fmla="*/ 537 w 627"/>
                <a:gd name="T37" fmla="*/ 0 h 627"/>
                <a:gd name="T38" fmla="*/ 367 w 627"/>
                <a:gd name="T39" fmla="*/ 539 h 627"/>
                <a:gd name="T40" fmla="*/ 260 w 627"/>
                <a:gd name="T41" fmla="*/ 539 h 627"/>
                <a:gd name="T42" fmla="*/ 284 w 627"/>
                <a:gd name="T43" fmla="*/ 424 h 627"/>
                <a:gd name="T44" fmla="*/ 249 w 627"/>
                <a:gd name="T45" fmla="*/ 368 h 627"/>
                <a:gd name="T46" fmla="*/ 313 w 627"/>
                <a:gd name="T47" fmla="*/ 304 h 627"/>
                <a:gd name="T48" fmla="*/ 377 w 627"/>
                <a:gd name="T49" fmla="*/ 368 h 627"/>
                <a:gd name="T50" fmla="*/ 343 w 627"/>
                <a:gd name="T51" fmla="*/ 424 h 627"/>
                <a:gd name="T52" fmla="*/ 367 w 627"/>
                <a:gd name="T53" fmla="*/ 53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27" h="627">
                  <a:moveTo>
                    <a:pt x="537" y="0"/>
                  </a:moveTo>
                  <a:lnTo>
                    <a:pt x="90" y="0"/>
                  </a:lnTo>
                  <a:cubicBezTo>
                    <a:pt x="40" y="0"/>
                    <a:pt x="0" y="40"/>
                    <a:pt x="0" y="90"/>
                  </a:cubicBezTo>
                  <a:lnTo>
                    <a:pt x="0" y="143"/>
                  </a:lnTo>
                  <a:lnTo>
                    <a:pt x="63" y="143"/>
                  </a:lnTo>
                  <a:lnTo>
                    <a:pt x="63" y="116"/>
                  </a:lnTo>
                  <a:cubicBezTo>
                    <a:pt x="63" y="87"/>
                    <a:pt x="87" y="63"/>
                    <a:pt x="116" y="63"/>
                  </a:cubicBezTo>
                  <a:lnTo>
                    <a:pt x="510" y="63"/>
                  </a:lnTo>
                  <a:cubicBezTo>
                    <a:pt x="540" y="63"/>
                    <a:pt x="564" y="87"/>
                    <a:pt x="564" y="116"/>
                  </a:cubicBezTo>
                  <a:lnTo>
                    <a:pt x="564" y="224"/>
                  </a:lnTo>
                  <a:lnTo>
                    <a:pt x="211" y="224"/>
                  </a:lnTo>
                  <a:lnTo>
                    <a:pt x="63" y="224"/>
                  </a:lnTo>
                  <a:lnTo>
                    <a:pt x="0" y="224"/>
                  </a:lnTo>
                  <a:lnTo>
                    <a:pt x="0" y="537"/>
                  </a:lnTo>
                  <a:cubicBezTo>
                    <a:pt x="0" y="586"/>
                    <a:pt x="40" y="627"/>
                    <a:pt x="90" y="627"/>
                  </a:cubicBezTo>
                  <a:lnTo>
                    <a:pt x="537" y="627"/>
                  </a:lnTo>
                  <a:cubicBezTo>
                    <a:pt x="586" y="627"/>
                    <a:pt x="627" y="586"/>
                    <a:pt x="627" y="537"/>
                  </a:cubicBezTo>
                  <a:lnTo>
                    <a:pt x="627" y="90"/>
                  </a:lnTo>
                  <a:cubicBezTo>
                    <a:pt x="627" y="40"/>
                    <a:pt x="586" y="0"/>
                    <a:pt x="537" y="0"/>
                  </a:cubicBezTo>
                  <a:close/>
                  <a:moveTo>
                    <a:pt x="367" y="539"/>
                  </a:moveTo>
                  <a:lnTo>
                    <a:pt x="260" y="539"/>
                  </a:lnTo>
                  <a:lnTo>
                    <a:pt x="284" y="424"/>
                  </a:lnTo>
                  <a:cubicBezTo>
                    <a:pt x="263" y="413"/>
                    <a:pt x="249" y="392"/>
                    <a:pt x="249" y="368"/>
                  </a:cubicBezTo>
                  <a:cubicBezTo>
                    <a:pt x="249" y="332"/>
                    <a:pt x="278" y="304"/>
                    <a:pt x="313" y="304"/>
                  </a:cubicBezTo>
                  <a:cubicBezTo>
                    <a:pt x="349" y="304"/>
                    <a:pt x="377" y="332"/>
                    <a:pt x="377" y="368"/>
                  </a:cubicBezTo>
                  <a:cubicBezTo>
                    <a:pt x="377" y="392"/>
                    <a:pt x="363" y="414"/>
                    <a:pt x="343" y="424"/>
                  </a:cubicBezTo>
                  <a:lnTo>
                    <a:pt x="367" y="539"/>
                  </a:ln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509874" y="4814845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6" name="Text Box 44"/>
            <p:cNvSpPr txBox="1">
              <a:spLocks noChangeArrowheads="1"/>
            </p:cNvSpPr>
            <p:nvPr/>
          </p:nvSpPr>
          <p:spPr bwMode="auto">
            <a:xfrm>
              <a:off x="8835815" y="5228130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615954" y="3932370"/>
            <a:ext cx="3170148" cy="2052890"/>
            <a:chOff x="4615954" y="3932370"/>
            <a:chExt cx="3170148" cy="2052890"/>
          </a:xfrm>
        </p:grpSpPr>
        <p:sp>
          <p:nvSpPr>
            <p:cNvPr id="13" name="settings_208779"/>
            <p:cNvSpPr>
              <a:spLocks noChangeAspect="1"/>
            </p:cNvSpPr>
            <p:nvPr/>
          </p:nvSpPr>
          <p:spPr bwMode="auto">
            <a:xfrm>
              <a:off x="5711372" y="3932370"/>
              <a:ext cx="668122" cy="732593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615954" y="4797968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7" name="Text Box 44"/>
            <p:cNvSpPr txBox="1">
              <a:spLocks noChangeArrowheads="1"/>
            </p:cNvSpPr>
            <p:nvPr/>
          </p:nvSpPr>
          <p:spPr bwMode="auto">
            <a:xfrm>
              <a:off x="5002624" y="5228130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7343" y="3974279"/>
            <a:ext cx="3170148" cy="2010981"/>
            <a:chOff x="497343" y="3974279"/>
            <a:chExt cx="3170148" cy="2010981"/>
          </a:xfrm>
        </p:grpSpPr>
        <p:sp>
          <p:nvSpPr>
            <p:cNvPr id="15" name="video-player_69112"/>
            <p:cNvSpPr>
              <a:spLocks noChangeAspect="1"/>
            </p:cNvSpPr>
            <p:nvPr/>
          </p:nvSpPr>
          <p:spPr bwMode="auto">
            <a:xfrm>
              <a:off x="1636190" y="3974279"/>
              <a:ext cx="732593" cy="648774"/>
            </a:xfrm>
            <a:custGeom>
              <a:avLst/>
              <a:gdLst>
                <a:gd name="connsiteX0" fmla="*/ 168262 w 607490"/>
                <a:gd name="connsiteY0" fmla="*/ 355732 h 537985"/>
                <a:gd name="connsiteX1" fmla="*/ 168262 w 607490"/>
                <a:gd name="connsiteY1" fmla="*/ 394292 h 537985"/>
                <a:gd name="connsiteX2" fmla="*/ 229759 w 607490"/>
                <a:gd name="connsiteY2" fmla="*/ 394292 h 537985"/>
                <a:gd name="connsiteX3" fmla="*/ 229759 w 607490"/>
                <a:gd name="connsiteY3" fmla="*/ 355732 h 537985"/>
                <a:gd name="connsiteX4" fmla="*/ 59640 w 607490"/>
                <a:gd name="connsiteY4" fmla="*/ 355732 h 537985"/>
                <a:gd name="connsiteX5" fmla="*/ 59640 w 607490"/>
                <a:gd name="connsiteY5" fmla="*/ 394292 h 537985"/>
                <a:gd name="connsiteX6" fmla="*/ 121235 w 607490"/>
                <a:gd name="connsiteY6" fmla="*/ 394292 h 537985"/>
                <a:gd name="connsiteX7" fmla="*/ 121235 w 607490"/>
                <a:gd name="connsiteY7" fmla="*/ 355732 h 537985"/>
                <a:gd name="connsiteX8" fmla="*/ 332305 w 607490"/>
                <a:gd name="connsiteY8" fmla="*/ 297835 h 537985"/>
                <a:gd name="connsiteX9" fmla="*/ 363903 w 607490"/>
                <a:gd name="connsiteY9" fmla="*/ 318139 h 537985"/>
                <a:gd name="connsiteX10" fmla="*/ 423647 w 607490"/>
                <a:gd name="connsiteY10" fmla="*/ 380034 h 537985"/>
                <a:gd name="connsiteX11" fmla="*/ 452394 w 607490"/>
                <a:gd name="connsiteY11" fmla="*/ 353382 h 537985"/>
                <a:gd name="connsiteX12" fmla="*/ 507542 w 607490"/>
                <a:gd name="connsiteY12" fmla="*/ 325852 h 537985"/>
                <a:gd name="connsiteX13" fmla="*/ 567481 w 607490"/>
                <a:gd name="connsiteY13" fmla="*/ 349965 h 537985"/>
                <a:gd name="connsiteX14" fmla="*/ 605713 w 607490"/>
                <a:gd name="connsiteY14" fmla="*/ 426894 h 537985"/>
                <a:gd name="connsiteX15" fmla="*/ 576477 w 607490"/>
                <a:gd name="connsiteY15" fmla="*/ 506361 h 537985"/>
                <a:gd name="connsiteX16" fmla="*/ 497959 w 607490"/>
                <a:gd name="connsiteY16" fmla="*/ 537601 h 537985"/>
                <a:gd name="connsiteX17" fmla="*/ 426091 w 607490"/>
                <a:gd name="connsiteY17" fmla="*/ 526472 h 537985"/>
                <a:gd name="connsiteX18" fmla="*/ 347378 w 607490"/>
                <a:gd name="connsiteY18" fmla="*/ 480002 h 537985"/>
                <a:gd name="connsiteX19" fmla="*/ 346889 w 607490"/>
                <a:gd name="connsiteY19" fmla="*/ 479612 h 537985"/>
                <a:gd name="connsiteX20" fmla="*/ 335938 w 607490"/>
                <a:gd name="connsiteY20" fmla="*/ 462332 h 537985"/>
                <a:gd name="connsiteX21" fmla="*/ 341218 w 607490"/>
                <a:gd name="connsiteY21" fmla="*/ 452081 h 537985"/>
                <a:gd name="connsiteX22" fmla="*/ 376615 w 607490"/>
                <a:gd name="connsiteY22" fmla="*/ 451984 h 537985"/>
                <a:gd name="connsiteX23" fmla="*/ 423940 w 607490"/>
                <a:gd name="connsiteY23" fmla="*/ 465358 h 537985"/>
                <a:gd name="connsiteX24" fmla="*/ 425309 w 607490"/>
                <a:gd name="connsiteY24" fmla="*/ 463992 h 537985"/>
                <a:gd name="connsiteX25" fmla="*/ 328409 w 607490"/>
                <a:gd name="connsiteY25" fmla="*/ 345474 h 537985"/>
                <a:gd name="connsiteX26" fmla="*/ 320098 w 607490"/>
                <a:gd name="connsiteY26" fmla="*/ 302519 h 537985"/>
                <a:gd name="connsiteX27" fmla="*/ 332305 w 607490"/>
                <a:gd name="connsiteY27" fmla="*/ 297835 h 537985"/>
                <a:gd name="connsiteX28" fmla="*/ 216177 w 607490"/>
                <a:gd name="connsiteY28" fmla="*/ 129844 h 537985"/>
                <a:gd name="connsiteX29" fmla="*/ 229371 w 607490"/>
                <a:gd name="connsiteY29" fmla="*/ 131601 h 537985"/>
                <a:gd name="connsiteX30" fmla="*/ 307854 w 607490"/>
                <a:gd name="connsiteY30" fmla="*/ 197206 h 537985"/>
                <a:gd name="connsiteX31" fmla="*/ 312252 w 607490"/>
                <a:gd name="connsiteY31" fmla="*/ 206773 h 537985"/>
                <a:gd name="connsiteX32" fmla="*/ 307854 w 607490"/>
                <a:gd name="connsiteY32" fmla="*/ 216340 h 537985"/>
                <a:gd name="connsiteX33" fmla="*/ 229371 w 607490"/>
                <a:gd name="connsiteY33" fmla="*/ 281944 h 537985"/>
                <a:gd name="connsiteX34" fmla="*/ 221357 w 607490"/>
                <a:gd name="connsiteY34" fmla="*/ 284873 h 537985"/>
                <a:gd name="connsiteX35" fmla="*/ 216177 w 607490"/>
                <a:gd name="connsiteY35" fmla="*/ 283702 h 537985"/>
                <a:gd name="connsiteX36" fmla="*/ 208944 w 607490"/>
                <a:gd name="connsiteY36" fmla="*/ 272377 h 537985"/>
                <a:gd name="connsiteX37" fmla="*/ 208944 w 607490"/>
                <a:gd name="connsiteY37" fmla="*/ 141169 h 537985"/>
                <a:gd name="connsiteX38" fmla="*/ 216177 w 607490"/>
                <a:gd name="connsiteY38" fmla="*/ 129844 h 537985"/>
                <a:gd name="connsiteX39" fmla="*/ 385311 w 607490"/>
                <a:gd name="connsiteY39" fmla="*/ 30751 h 537985"/>
                <a:gd name="connsiteX40" fmla="*/ 385311 w 607490"/>
                <a:gd name="connsiteY40" fmla="*/ 69213 h 537985"/>
                <a:gd name="connsiteX41" fmla="*/ 446808 w 607490"/>
                <a:gd name="connsiteY41" fmla="*/ 69213 h 537985"/>
                <a:gd name="connsiteX42" fmla="*/ 446808 w 607490"/>
                <a:gd name="connsiteY42" fmla="*/ 30751 h 537985"/>
                <a:gd name="connsiteX43" fmla="*/ 276787 w 607490"/>
                <a:gd name="connsiteY43" fmla="*/ 30751 h 537985"/>
                <a:gd name="connsiteX44" fmla="*/ 276787 w 607490"/>
                <a:gd name="connsiteY44" fmla="*/ 69213 h 537985"/>
                <a:gd name="connsiteX45" fmla="*/ 338284 w 607490"/>
                <a:gd name="connsiteY45" fmla="*/ 69213 h 537985"/>
                <a:gd name="connsiteX46" fmla="*/ 338284 w 607490"/>
                <a:gd name="connsiteY46" fmla="*/ 30751 h 537985"/>
                <a:gd name="connsiteX47" fmla="*/ 168262 w 607490"/>
                <a:gd name="connsiteY47" fmla="*/ 30751 h 537985"/>
                <a:gd name="connsiteX48" fmla="*/ 168262 w 607490"/>
                <a:gd name="connsiteY48" fmla="*/ 69213 h 537985"/>
                <a:gd name="connsiteX49" fmla="*/ 229759 w 607490"/>
                <a:gd name="connsiteY49" fmla="*/ 69213 h 537985"/>
                <a:gd name="connsiteX50" fmla="*/ 229759 w 607490"/>
                <a:gd name="connsiteY50" fmla="*/ 30751 h 537985"/>
                <a:gd name="connsiteX51" fmla="*/ 59640 w 607490"/>
                <a:gd name="connsiteY51" fmla="*/ 30751 h 537985"/>
                <a:gd name="connsiteX52" fmla="*/ 59640 w 607490"/>
                <a:gd name="connsiteY52" fmla="*/ 69213 h 537985"/>
                <a:gd name="connsiteX53" fmla="*/ 121235 w 607490"/>
                <a:gd name="connsiteY53" fmla="*/ 69213 h 537985"/>
                <a:gd name="connsiteX54" fmla="*/ 121235 w 607490"/>
                <a:gd name="connsiteY54" fmla="*/ 30751 h 537985"/>
                <a:gd name="connsiteX55" fmla="*/ 24149 w 607490"/>
                <a:gd name="connsiteY55" fmla="*/ 0 h 537985"/>
                <a:gd name="connsiteX56" fmla="*/ 482299 w 607490"/>
                <a:gd name="connsiteY56" fmla="*/ 0 h 537985"/>
                <a:gd name="connsiteX57" fmla="*/ 506448 w 607490"/>
                <a:gd name="connsiteY57" fmla="*/ 24112 h 537985"/>
                <a:gd name="connsiteX58" fmla="*/ 506448 w 607490"/>
                <a:gd name="connsiteY58" fmla="*/ 303211 h 537985"/>
                <a:gd name="connsiteX59" fmla="*/ 500386 w 607490"/>
                <a:gd name="connsiteY59" fmla="*/ 303992 h 537985"/>
                <a:gd name="connsiteX60" fmla="*/ 436543 w 607490"/>
                <a:gd name="connsiteY60" fmla="*/ 335426 h 537985"/>
                <a:gd name="connsiteX61" fmla="*/ 419433 w 607490"/>
                <a:gd name="connsiteY61" fmla="*/ 350167 h 537985"/>
                <a:gd name="connsiteX62" fmla="*/ 396164 w 607490"/>
                <a:gd name="connsiteY62" fmla="*/ 326250 h 537985"/>
                <a:gd name="connsiteX63" fmla="*/ 448568 w 607490"/>
                <a:gd name="connsiteY63" fmla="*/ 326250 h 537985"/>
                <a:gd name="connsiteX64" fmla="*/ 448568 w 607490"/>
                <a:gd name="connsiteY64" fmla="*/ 98695 h 537985"/>
                <a:gd name="connsiteX65" fmla="*/ 57880 w 607490"/>
                <a:gd name="connsiteY65" fmla="*/ 98695 h 537985"/>
                <a:gd name="connsiteX66" fmla="*/ 57880 w 607490"/>
                <a:gd name="connsiteY66" fmla="*/ 326250 h 537985"/>
                <a:gd name="connsiteX67" fmla="*/ 292919 w 607490"/>
                <a:gd name="connsiteY67" fmla="*/ 326250 h 537985"/>
                <a:gd name="connsiteX68" fmla="*/ 309637 w 607490"/>
                <a:gd name="connsiteY68" fmla="*/ 355439 h 537985"/>
                <a:gd name="connsiteX69" fmla="*/ 309931 w 607490"/>
                <a:gd name="connsiteY69" fmla="*/ 355732 h 537985"/>
                <a:gd name="connsiteX70" fmla="*/ 276787 w 607490"/>
                <a:gd name="connsiteY70" fmla="*/ 355732 h 537985"/>
                <a:gd name="connsiteX71" fmla="*/ 276787 w 607490"/>
                <a:gd name="connsiteY71" fmla="*/ 394292 h 537985"/>
                <a:gd name="connsiteX72" fmla="*/ 340044 w 607490"/>
                <a:gd name="connsiteY72" fmla="*/ 394292 h 537985"/>
                <a:gd name="connsiteX73" fmla="*/ 366539 w 607490"/>
                <a:gd name="connsiteY73" fmla="*/ 424945 h 537985"/>
                <a:gd name="connsiteX74" fmla="*/ 24149 w 607490"/>
                <a:gd name="connsiteY74" fmla="*/ 424945 h 537985"/>
                <a:gd name="connsiteX75" fmla="*/ 0 w 607490"/>
                <a:gd name="connsiteY75" fmla="*/ 400930 h 537985"/>
                <a:gd name="connsiteX76" fmla="*/ 0 w 607490"/>
                <a:gd name="connsiteY76" fmla="*/ 24112 h 537985"/>
                <a:gd name="connsiteX77" fmla="*/ 24149 w 607490"/>
                <a:gd name="connsiteY77" fmla="*/ 0 h 5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490" h="537985">
                  <a:moveTo>
                    <a:pt x="168262" y="355732"/>
                  </a:moveTo>
                  <a:lnTo>
                    <a:pt x="168262" y="394292"/>
                  </a:lnTo>
                  <a:lnTo>
                    <a:pt x="229759" y="394292"/>
                  </a:lnTo>
                  <a:lnTo>
                    <a:pt x="229759" y="355732"/>
                  </a:lnTo>
                  <a:close/>
                  <a:moveTo>
                    <a:pt x="59640" y="355732"/>
                  </a:moveTo>
                  <a:lnTo>
                    <a:pt x="59640" y="394292"/>
                  </a:lnTo>
                  <a:lnTo>
                    <a:pt x="121235" y="394292"/>
                  </a:lnTo>
                  <a:lnTo>
                    <a:pt x="121235" y="355732"/>
                  </a:lnTo>
                  <a:close/>
                  <a:moveTo>
                    <a:pt x="332305" y="297835"/>
                  </a:moveTo>
                  <a:cubicBezTo>
                    <a:pt x="344928" y="298095"/>
                    <a:pt x="357963" y="311110"/>
                    <a:pt x="363903" y="318139"/>
                  </a:cubicBezTo>
                  <a:cubicBezTo>
                    <a:pt x="379744" y="336883"/>
                    <a:pt x="412109" y="370174"/>
                    <a:pt x="423647" y="380034"/>
                  </a:cubicBezTo>
                  <a:cubicBezTo>
                    <a:pt x="428242" y="375055"/>
                    <a:pt x="438607" y="364218"/>
                    <a:pt x="452394" y="353382"/>
                  </a:cubicBezTo>
                  <a:cubicBezTo>
                    <a:pt x="471950" y="338152"/>
                    <a:pt x="490528" y="328878"/>
                    <a:pt x="507542" y="325852"/>
                  </a:cubicBezTo>
                  <a:cubicBezTo>
                    <a:pt x="531400" y="321654"/>
                    <a:pt x="551641" y="329757"/>
                    <a:pt x="567481" y="349965"/>
                  </a:cubicBezTo>
                  <a:cubicBezTo>
                    <a:pt x="579215" y="364902"/>
                    <a:pt x="599748" y="394678"/>
                    <a:pt x="605713" y="426894"/>
                  </a:cubicBezTo>
                  <a:cubicBezTo>
                    <a:pt x="611873" y="459599"/>
                    <a:pt x="601997" y="486348"/>
                    <a:pt x="576477" y="506361"/>
                  </a:cubicBezTo>
                  <a:cubicBezTo>
                    <a:pt x="552716" y="525008"/>
                    <a:pt x="526316" y="535454"/>
                    <a:pt x="497959" y="537601"/>
                  </a:cubicBezTo>
                  <a:cubicBezTo>
                    <a:pt x="475079" y="539261"/>
                    <a:pt x="450927" y="535551"/>
                    <a:pt x="426091" y="526472"/>
                  </a:cubicBezTo>
                  <a:cubicBezTo>
                    <a:pt x="387468" y="512316"/>
                    <a:pt x="358134" y="489277"/>
                    <a:pt x="347378" y="480002"/>
                  </a:cubicBezTo>
                  <a:cubicBezTo>
                    <a:pt x="347085" y="479807"/>
                    <a:pt x="346987" y="479709"/>
                    <a:pt x="346889" y="479612"/>
                  </a:cubicBezTo>
                  <a:cubicBezTo>
                    <a:pt x="339556" y="473852"/>
                    <a:pt x="335840" y="467994"/>
                    <a:pt x="335938" y="462332"/>
                  </a:cubicBezTo>
                  <a:cubicBezTo>
                    <a:pt x="335938" y="458427"/>
                    <a:pt x="337796" y="454815"/>
                    <a:pt x="341218" y="452081"/>
                  </a:cubicBezTo>
                  <a:cubicBezTo>
                    <a:pt x="349725" y="445443"/>
                    <a:pt x="366543" y="445345"/>
                    <a:pt x="376615" y="451984"/>
                  </a:cubicBezTo>
                  <a:cubicBezTo>
                    <a:pt x="387566" y="459208"/>
                    <a:pt x="414651" y="472583"/>
                    <a:pt x="423940" y="465358"/>
                  </a:cubicBezTo>
                  <a:cubicBezTo>
                    <a:pt x="424527" y="464968"/>
                    <a:pt x="424918" y="464480"/>
                    <a:pt x="425309" y="463992"/>
                  </a:cubicBezTo>
                  <a:lnTo>
                    <a:pt x="328409" y="345474"/>
                  </a:lnTo>
                  <a:cubicBezTo>
                    <a:pt x="327725" y="344693"/>
                    <a:pt x="303573" y="318530"/>
                    <a:pt x="320098" y="302519"/>
                  </a:cubicBezTo>
                  <a:cubicBezTo>
                    <a:pt x="323936" y="299078"/>
                    <a:pt x="328097" y="297748"/>
                    <a:pt x="332305" y="297835"/>
                  </a:cubicBezTo>
                  <a:close/>
                  <a:moveTo>
                    <a:pt x="216177" y="129844"/>
                  </a:moveTo>
                  <a:cubicBezTo>
                    <a:pt x="220477" y="127794"/>
                    <a:pt x="225657" y="128477"/>
                    <a:pt x="229371" y="131601"/>
                  </a:cubicBezTo>
                  <a:lnTo>
                    <a:pt x="307854" y="197206"/>
                  </a:lnTo>
                  <a:cubicBezTo>
                    <a:pt x="310590" y="199549"/>
                    <a:pt x="312252" y="203063"/>
                    <a:pt x="312252" y="206773"/>
                  </a:cubicBezTo>
                  <a:cubicBezTo>
                    <a:pt x="312252" y="210483"/>
                    <a:pt x="310590" y="213899"/>
                    <a:pt x="307854" y="216340"/>
                  </a:cubicBezTo>
                  <a:lnTo>
                    <a:pt x="229371" y="281944"/>
                  </a:lnTo>
                  <a:cubicBezTo>
                    <a:pt x="227123" y="283799"/>
                    <a:pt x="224289" y="284873"/>
                    <a:pt x="221357" y="284873"/>
                  </a:cubicBezTo>
                  <a:cubicBezTo>
                    <a:pt x="219597" y="284873"/>
                    <a:pt x="217838" y="284482"/>
                    <a:pt x="216177" y="283702"/>
                  </a:cubicBezTo>
                  <a:cubicBezTo>
                    <a:pt x="211778" y="281651"/>
                    <a:pt x="208944" y="277258"/>
                    <a:pt x="208944" y="272377"/>
                  </a:cubicBezTo>
                  <a:lnTo>
                    <a:pt x="208944" y="141169"/>
                  </a:lnTo>
                  <a:cubicBezTo>
                    <a:pt x="208944" y="136287"/>
                    <a:pt x="211778" y="131894"/>
                    <a:pt x="216177" y="129844"/>
                  </a:cubicBezTo>
                  <a:close/>
                  <a:moveTo>
                    <a:pt x="385311" y="30751"/>
                  </a:moveTo>
                  <a:lnTo>
                    <a:pt x="385311" y="69213"/>
                  </a:lnTo>
                  <a:lnTo>
                    <a:pt x="446808" y="69213"/>
                  </a:lnTo>
                  <a:lnTo>
                    <a:pt x="446808" y="30751"/>
                  </a:lnTo>
                  <a:close/>
                  <a:moveTo>
                    <a:pt x="276787" y="30751"/>
                  </a:moveTo>
                  <a:lnTo>
                    <a:pt x="276787" y="69213"/>
                  </a:lnTo>
                  <a:lnTo>
                    <a:pt x="338284" y="69213"/>
                  </a:lnTo>
                  <a:lnTo>
                    <a:pt x="338284" y="30751"/>
                  </a:lnTo>
                  <a:close/>
                  <a:moveTo>
                    <a:pt x="168262" y="30751"/>
                  </a:moveTo>
                  <a:lnTo>
                    <a:pt x="168262" y="69213"/>
                  </a:lnTo>
                  <a:lnTo>
                    <a:pt x="229759" y="69213"/>
                  </a:lnTo>
                  <a:lnTo>
                    <a:pt x="229759" y="30751"/>
                  </a:lnTo>
                  <a:close/>
                  <a:moveTo>
                    <a:pt x="59640" y="30751"/>
                  </a:moveTo>
                  <a:lnTo>
                    <a:pt x="59640" y="69213"/>
                  </a:lnTo>
                  <a:lnTo>
                    <a:pt x="121235" y="69213"/>
                  </a:lnTo>
                  <a:lnTo>
                    <a:pt x="121235" y="30751"/>
                  </a:lnTo>
                  <a:close/>
                  <a:moveTo>
                    <a:pt x="24149" y="0"/>
                  </a:moveTo>
                  <a:lnTo>
                    <a:pt x="482299" y="0"/>
                  </a:lnTo>
                  <a:cubicBezTo>
                    <a:pt x="495693" y="0"/>
                    <a:pt x="506448" y="10836"/>
                    <a:pt x="506448" y="24112"/>
                  </a:cubicBezTo>
                  <a:lnTo>
                    <a:pt x="506448" y="303211"/>
                  </a:lnTo>
                  <a:cubicBezTo>
                    <a:pt x="504395" y="303407"/>
                    <a:pt x="502439" y="303700"/>
                    <a:pt x="500386" y="303992"/>
                  </a:cubicBezTo>
                  <a:cubicBezTo>
                    <a:pt x="480050" y="307604"/>
                    <a:pt x="458639" y="318147"/>
                    <a:pt x="436543" y="335426"/>
                  </a:cubicBezTo>
                  <a:cubicBezTo>
                    <a:pt x="430090" y="340503"/>
                    <a:pt x="424321" y="345579"/>
                    <a:pt x="419433" y="350167"/>
                  </a:cubicBezTo>
                  <a:cubicBezTo>
                    <a:pt x="412393" y="343236"/>
                    <a:pt x="404083" y="334743"/>
                    <a:pt x="396164" y="326250"/>
                  </a:cubicBezTo>
                  <a:lnTo>
                    <a:pt x="448568" y="326250"/>
                  </a:lnTo>
                  <a:lnTo>
                    <a:pt x="448568" y="98695"/>
                  </a:lnTo>
                  <a:lnTo>
                    <a:pt x="57880" y="98695"/>
                  </a:lnTo>
                  <a:lnTo>
                    <a:pt x="57880" y="326250"/>
                  </a:lnTo>
                  <a:lnTo>
                    <a:pt x="292919" y="326250"/>
                  </a:lnTo>
                  <a:cubicBezTo>
                    <a:pt x="295558" y="335914"/>
                    <a:pt x="301229" y="345872"/>
                    <a:pt x="309637" y="355439"/>
                  </a:cubicBezTo>
                  <a:lnTo>
                    <a:pt x="309931" y="355732"/>
                  </a:lnTo>
                  <a:lnTo>
                    <a:pt x="276787" y="355732"/>
                  </a:lnTo>
                  <a:lnTo>
                    <a:pt x="276787" y="394292"/>
                  </a:lnTo>
                  <a:lnTo>
                    <a:pt x="340044" y="394292"/>
                  </a:lnTo>
                  <a:lnTo>
                    <a:pt x="366539" y="424945"/>
                  </a:lnTo>
                  <a:lnTo>
                    <a:pt x="24149" y="424945"/>
                  </a:lnTo>
                  <a:cubicBezTo>
                    <a:pt x="10755" y="424945"/>
                    <a:pt x="0" y="414207"/>
                    <a:pt x="0" y="400930"/>
                  </a:cubicBezTo>
                  <a:lnTo>
                    <a:pt x="0" y="24112"/>
                  </a:lnTo>
                  <a:cubicBezTo>
                    <a:pt x="0" y="10836"/>
                    <a:pt x="10755" y="0"/>
                    <a:pt x="24149" y="0"/>
                  </a:cubicBezTo>
                  <a:close/>
                </a:path>
              </a:pathLst>
            </a:custGeom>
            <a:solidFill>
              <a:srgbClr val="3C264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8号-创中黑" panose="00000500000000000000" pitchFamily="2" charset="-122"/>
                <a:ea typeface="字魂58号-创中黑" panose="00000500000000000000" pitchFamily="2" charset="-122"/>
                <a:sym typeface="字魂58号-创中黑" panose="00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97343" y="4814845"/>
              <a:ext cx="31701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rgbClr val="3C264F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Arial" panose="020B0604020202020204" pitchFamily="34" charset="0"/>
                  <a:sym typeface="字魂58号-创中黑" panose="00000500000000000000" pitchFamily="2" charset="-122"/>
                </a:rPr>
                <a:t>请点击输入标题</a:t>
              </a:r>
            </a:p>
          </p:txBody>
        </p:sp>
        <p:sp>
          <p:nvSpPr>
            <p:cNvPr id="28" name="Text Box 44"/>
            <p:cNvSpPr txBox="1">
              <a:spLocks noChangeArrowheads="1"/>
            </p:cNvSpPr>
            <p:nvPr/>
          </p:nvSpPr>
          <p:spPr bwMode="auto">
            <a:xfrm>
              <a:off x="854883" y="5228130"/>
              <a:ext cx="2687671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457200" defTabSz="720725">
                <a:lnSpc>
                  <a:spcPct val="135000"/>
                </a:lnSpc>
                <a:defRPr sz="16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20725" eaLnBrk="0" hangingPunct="0"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2072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just">
                <a:lnSpc>
                  <a:spcPct val="120000"/>
                </a:lnSpc>
                <a:spcBef>
                  <a:spcPts val="1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rPr>
                <a:t>您的内容打在这里，或者通过复制您的文本后，在此框中选择粘贴，并选择只保留文字。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-2" y="6689847"/>
            <a:ext cx="12192002" cy="187203"/>
          </a:xfrm>
          <a:prstGeom prst="rect">
            <a:avLst/>
          </a:prstGeom>
          <a:solidFill>
            <a:srgbClr val="3C2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9FE76FD0-3F9C-4762-89DB-457D15717DD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E:\1.25修改\49588"/>
  <p:tag name="ISPRING_FIRST_PUBLISH" val="1"/>
  <p:tag name="ISPRING_PRESENTATION_TITLE" val="高端欧美创意网页风商务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1790</Words>
  <Application>Microsoft Office PowerPoint</Application>
  <PresentationFormat>宽屏</PresentationFormat>
  <Paragraphs>247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字魂58号-创中黑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高端欧美创意网页风商务PPT模板</dc:title>
  <dc:creator>俞兆欣</dc:creator>
  <cp:lastModifiedBy>Arthas</cp:lastModifiedBy>
  <cp:revision>115</cp:revision>
  <dcterms:created xsi:type="dcterms:W3CDTF">2018-03-08T11:48:00Z</dcterms:created>
  <dcterms:modified xsi:type="dcterms:W3CDTF">2019-07-18T04:53:18Z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